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6" r:id="rId1"/>
    <p:sldMasterId id="2147483770" r:id="rId2"/>
    <p:sldMasterId id="2147483769" r:id="rId3"/>
    <p:sldMasterId id="2147483843" r:id="rId4"/>
  </p:sldMasterIdLst>
  <p:notesMasterIdLst>
    <p:notesMasterId r:id="rId35"/>
  </p:notesMasterIdLst>
  <p:handoutMasterIdLst>
    <p:handoutMasterId r:id="rId36"/>
  </p:handoutMasterIdLst>
  <p:sldIdLst>
    <p:sldId id="256" r:id="rId5"/>
    <p:sldId id="1569" r:id="rId6"/>
    <p:sldId id="574" r:id="rId7"/>
    <p:sldId id="588" r:id="rId8"/>
    <p:sldId id="536" r:id="rId9"/>
    <p:sldId id="576" r:id="rId10"/>
    <p:sldId id="579" r:id="rId11"/>
    <p:sldId id="572" r:id="rId12"/>
    <p:sldId id="573" r:id="rId13"/>
    <p:sldId id="582" r:id="rId14"/>
    <p:sldId id="525" r:id="rId15"/>
    <p:sldId id="580" r:id="rId16"/>
    <p:sldId id="581" r:id="rId17"/>
    <p:sldId id="571" r:id="rId18"/>
    <p:sldId id="584" r:id="rId19"/>
    <p:sldId id="587" r:id="rId20"/>
    <p:sldId id="586" r:id="rId21"/>
    <p:sldId id="501" r:id="rId22"/>
    <p:sldId id="593" r:id="rId23"/>
    <p:sldId id="555" r:id="rId24"/>
    <p:sldId id="260" r:id="rId25"/>
    <p:sldId id="589" r:id="rId26"/>
    <p:sldId id="570" r:id="rId27"/>
    <p:sldId id="569" r:id="rId28"/>
    <p:sldId id="590" r:id="rId29"/>
    <p:sldId id="591" r:id="rId30"/>
    <p:sldId id="568" r:id="rId31"/>
    <p:sldId id="592" r:id="rId32"/>
    <p:sldId id="273" r:id="rId33"/>
    <p:sldId id="157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1" id="{0CA1791A-5269-F541-BA16-04113DE7C591}">
          <p14:sldIdLst>
            <p14:sldId id="256"/>
            <p14:sldId id="1569"/>
            <p14:sldId id="574"/>
            <p14:sldId id="588"/>
            <p14:sldId id="536"/>
            <p14:sldId id="576"/>
            <p14:sldId id="579"/>
            <p14:sldId id="572"/>
            <p14:sldId id="573"/>
            <p14:sldId id="582"/>
            <p14:sldId id="525"/>
            <p14:sldId id="580"/>
            <p14:sldId id="581"/>
            <p14:sldId id="571"/>
            <p14:sldId id="584"/>
            <p14:sldId id="587"/>
            <p14:sldId id="586"/>
            <p14:sldId id="501"/>
            <p14:sldId id="593"/>
          </p14:sldIdLst>
        </p14:section>
        <p14:section name="Section 1" id="{CF3F8260-A84B-4EC3-8EBC-CE6C22910876}">
          <p14:sldIdLst>
            <p14:sldId id="555"/>
            <p14:sldId id="260"/>
            <p14:sldId id="589"/>
            <p14:sldId id="570"/>
            <p14:sldId id="569"/>
            <p14:sldId id="590"/>
            <p14:sldId id="591"/>
            <p14:sldId id="568"/>
            <p14:sldId id="592"/>
            <p14:sldId id="273"/>
            <p14:sldId id="157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99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8000" autoAdjust="0"/>
  </p:normalViewPr>
  <p:slideViewPr>
    <p:cSldViewPr snapToGrid="0" snapToObjects="1">
      <p:cViewPr varScale="1">
        <p:scale>
          <a:sx n="97" d="100"/>
          <a:sy n="97" d="100"/>
        </p:scale>
        <p:origin x="1110" y="102"/>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59" d="100"/>
          <a:sy n="59" d="100"/>
        </p:scale>
        <p:origin x="322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Altman" userId="f88d1e11-c299-48f7-ba18-b3a98e3eeba6" providerId="ADAL" clId="{DF2C9D93-B902-4884-966F-A56316B53A27}"/>
    <pc:docChg chg="custSel modSld">
      <pc:chgData name="Michael Altman" userId="f88d1e11-c299-48f7-ba18-b3a98e3eeba6" providerId="ADAL" clId="{DF2C9D93-B902-4884-966F-A56316B53A27}" dt="2025-02-19T17:07:48.818" v="0" actId="313"/>
      <pc:docMkLst>
        <pc:docMk/>
      </pc:docMkLst>
      <pc:sldChg chg="modSp mod">
        <pc:chgData name="Michael Altman" userId="f88d1e11-c299-48f7-ba18-b3a98e3eeba6" providerId="ADAL" clId="{DF2C9D93-B902-4884-966F-A56316B53A27}" dt="2025-02-19T17:07:48.818" v="0" actId="313"/>
        <pc:sldMkLst>
          <pc:docMk/>
          <pc:sldMk cId="3501049142" sldId="593"/>
        </pc:sldMkLst>
        <pc:spChg chg="mod">
          <ac:chgData name="Michael Altman" userId="f88d1e11-c299-48f7-ba18-b3a98e3eeba6" providerId="ADAL" clId="{DF2C9D93-B902-4884-966F-A56316B53A27}" dt="2025-02-19T17:07:48.818" v="0" actId="313"/>
          <ac:spMkLst>
            <pc:docMk/>
            <pc:sldMk cId="3501049142" sldId="593"/>
            <ac:spMk id="50178" creationId="{B3368F95-0F6B-13F1-C5A5-6C4627EE23F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8DCBB3-3F2C-4650-898D-FEEF98BE2B1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4C0F773-FA02-4AD5-AD0C-0E94CE4F0A6A}">
      <dgm:prSet/>
      <dgm:spPr/>
      <dgm:t>
        <a:bodyPr/>
        <a:lstStyle/>
        <a:p>
          <a:r>
            <a:rPr lang="en-US"/>
            <a:t>Contact Legal immediately;</a:t>
          </a:r>
        </a:p>
      </dgm:t>
    </dgm:pt>
    <dgm:pt modelId="{E1F8055D-633F-45A0-B52B-52716555EFD9}" type="parTrans" cxnId="{33A0D4F1-C030-4ED1-993A-1103C3A8FCB4}">
      <dgm:prSet/>
      <dgm:spPr/>
      <dgm:t>
        <a:bodyPr/>
        <a:lstStyle/>
        <a:p>
          <a:endParaRPr lang="en-US"/>
        </a:p>
      </dgm:t>
    </dgm:pt>
    <dgm:pt modelId="{FE51CC38-F912-44E7-8E0A-ABD229DF533D}" type="sibTrans" cxnId="{33A0D4F1-C030-4ED1-993A-1103C3A8FCB4}">
      <dgm:prSet phldrT="1"/>
      <dgm:spPr/>
      <dgm:t>
        <a:bodyPr/>
        <a:lstStyle/>
        <a:p>
          <a:endParaRPr lang="en-US"/>
        </a:p>
      </dgm:t>
    </dgm:pt>
    <dgm:pt modelId="{93D880FB-6A15-4F85-8121-3B7E232B04B3}">
      <dgm:prSet/>
      <dgm:spPr/>
      <dgm:t>
        <a:bodyPr/>
        <a:lstStyle/>
        <a:p>
          <a:r>
            <a:rPr lang="en-US"/>
            <a:t>If search warrant is presented, request copy &amp; review what areas of the business that it gives access to and comply with ICE agents;</a:t>
          </a:r>
        </a:p>
      </dgm:t>
    </dgm:pt>
    <dgm:pt modelId="{F0179BC8-A32C-484F-A85A-C0B40FC011E5}" type="parTrans" cxnId="{6B291296-E591-4E7F-9F8D-645E1D8A2A30}">
      <dgm:prSet/>
      <dgm:spPr/>
      <dgm:t>
        <a:bodyPr/>
        <a:lstStyle/>
        <a:p>
          <a:endParaRPr lang="en-US"/>
        </a:p>
      </dgm:t>
    </dgm:pt>
    <dgm:pt modelId="{C87E1275-0D25-4CED-BECE-85C9524C3A9E}" type="sibTrans" cxnId="{6B291296-E591-4E7F-9F8D-645E1D8A2A30}">
      <dgm:prSet phldrT="2"/>
      <dgm:spPr/>
      <dgm:t>
        <a:bodyPr/>
        <a:lstStyle/>
        <a:p>
          <a:endParaRPr lang="en-US"/>
        </a:p>
      </dgm:t>
    </dgm:pt>
    <dgm:pt modelId="{70ADB0B3-9956-427B-A7E5-298EA94A0C1D}">
      <dgm:prSet/>
      <dgm:spPr/>
      <dgm:t>
        <a:bodyPr/>
        <a:lstStyle/>
        <a:p>
          <a:r>
            <a:rPr lang="en-US"/>
            <a:t>Object to any searches outside the scope of the warrant and ask the ICE agent to make note of the objection;</a:t>
          </a:r>
        </a:p>
      </dgm:t>
    </dgm:pt>
    <dgm:pt modelId="{CBBFC29A-F0B6-40B6-9B4C-6AE112D2817D}" type="parTrans" cxnId="{FE57FB0D-1A8C-4B38-A7DC-3F770529EE8C}">
      <dgm:prSet/>
      <dgm:spPr/>
      <dgm:t>
        <a:bodyPr/>
        <a:lstStyle/>
        <a:p>
          <a:endParaRPr lang="en-US"/>
        </a:p>
      </dgm:t>
    </dgm:pt>
    <dgm:pt modelId="{B809A46C-AACE-4062-ADEB-FCEF06815EA5}" type="sibTrans" cxnId="{FE57FB0D-1A8C-4B38-A7DC-3F770529EE8C}">
      <dgm:prSet phldrT="3"/>
      <dgm:spPr/>
      <dgm:t>
        <a:bodyPr/>
        <a:lstStyle/>
        <a:p>
          <a:endParaRPr lang="en-US"/>
        </a:p>
      </dgm:t>
    </dgm:pt>
    <dgm:pt modelId="{D966663F-42AF-4B46-8678-3F8C18A38351}">
      <dgm:prSet/>
      <dgm:spPr/>
      <dgm:t>
        <a:bodyPr/>
        <a:lstStyle/>
        <a:p>
          <a:r>
            <a:rPr lang="en-US"/>
            <a:t>Record the names of the ICE agents;</a:t>
          </a:r>
        </a:p>
      </dgm:t>
    </dgm:pt>
    <dgm:pt modelId="{D2CB19A7-94A9-4CD7-8EAE-AE483990A3D3}" type="parTrans" cxnId="{8E2BDBF2-20BF-4DCB-9AF0-2A1E04D783ED}">
      <dgm:prSet/>
      <dgm:spPr/>
      <dgm:t>
        <a:bodyPr/>
        <a:lstStyle/>
        <a:p>
          <a:endParaRPr lang="en-US"/>
        </a:p>
      </dgm:t>
    </dgm:pt>
    <dgm:pt modelId="{F23923FD-2FE4-4447-9F2F-E4E585FE31F7}" type="sibTrans" cxnId="{8E2BDBF2-20BF-4DCB-9AF0-2A1E04D783ED}">
      <dgm:prSet phldrT="4"/>
      <dgm:spPr/>
      <dgm:t>
        <a:bodyPr/>
        <a:lstStyle/>
        <a:p>
          <a:endParaRPr lang="en-US"/>
        </a:p>
      </dgm:t>
    </dgm:pt>
    <dgm:pt modelId="{A9CF82FC-63BA-44CD-8544-5D1F5544A842}">
      <dgm:prSet/>
      <dgm:spPr/>
      <dgm:t>
        <a:bodyPr/>
        <a:lstStyle/>
        <a:p>
          <a:r>
            <a:rPr lang="en-US"/>
            <a:t>Obtain a list of items seized in the search;</a:t>
          </a:r>
        </a:p>
      </dgm:t>
    </dgm:pt>
    <dgm:pt modelId="{1FC18F79-608C-4F68-A442-EB3CD39FF027}" type="parTrans" cxnId="{C2F6CB2A-BDA9-4A3E-9987-3CC021963F53}">
      <dgm:prSet/>
      <dgm:spPr/>
      <dgm:t>
        <a:bodyPr/>
        <a:lstStyle/>
        <a:p>
          <a:endParaRPr lang="en-US"/>
        </a:p>
      </dgm:t>
    </dgm:pt>
    <dgm:pt modelId="{8F108660-6868-46C8-9399-069B6D2A46DA}" type="sibTrans" cxnId="{C2F6CB2A-BDA9-4A3E-9987-3CC021963F53}">
      <dgm:prSet phldrT="5"/>
      <dgm:spPr/>
      <dgm:t>
        <a:bodyPr/>
        <a:lstStyle/>
        <a:p>
          <a:endParaRPr lang="en-US"/>
        </a:p>
      </dgm:t>
    </dgm:pt>
    <dgm:pt modelId="{4280ABEF-4278-4F52-8692-A237D8E17156}" type="pres">
      <dgm:prSet presAssocID="{908DCBB3-3F2C-4650-898D-FEEF98BE2B12}" presName="root" presStyleCnt="0">
        <dgm:presLayoutVars>
          <dgm:dir/>
          <dgm:resizeHandles val="exact"/>
        </dgm:presLayoutVars>
      </dgm:prSet>
      <dgm:spPr/>
    </dgm:pt>
    <dgm:pt modelId="{C9D1DD92-4010-4DB1-A306-AE3029EA503E}" type="pres">
      <dgm:prSet presAssocID="{B4C0F773-FA02-4AD5-AD0C-0E94CE4F0A6A}" presName="compNode" presStyleCnt="0"/>
      <dgm:spPr/>
    </dgm:pt>
    <dgm:pt modelId="{0687CFF3-FA3E-485E-9662-A1C57C60AFE9}" type="pres">
      <dgm:prSet presAssocID="{B4C0F773-FA02-4AD5-AD0C-0E94CE4F0A6A}" presName="bgRect" presStyleLbl="bgShp" presStyleIdx="0" presStyleCnt="5"/>
      <dgm:spPr/>
    </dgm:pt>
    <dgm:pt modelId="{C1D07B61-BC1F-4DDF-9D79-1403644BFEB3}" type="pres">
      <dgm:prSet presAssocID="{B4C0F773-FA02-4AD5-AD0C-0E94CE4F0A6A}" presName="iconRect" presStyleLbl="node1" presStyleIdx="0" presStyleCnt="5"/>
      <dgm:spPr>
        <a:ln>
          <a:noFill/>
        </a:ln>
      </dgm:spPr>
    </dgm:pt>
    <dgm:pt modelId="{E770064F-F93C-48F2-BF7E-C03355911650}" type="pres">
      <dgm:prSet presAssocID="{B4C0F773-FA02-4AD5-AD0C-0E94CE4F0A6A}" presName="spaceRect" presStyleCnt="0"/>
      <dgm:spPr/>
    </dgm:pt>
    <dgm:pt modelId="{58093C12-B029-4885-ADFE-5C5576226207}" type="pres">
      <dgm:prSet presAssocID="{B4C0F773-FA02-4AD5-AD0C-0E94CE4F0A6A}" presName="parTx" presStyleLbl="revTx" presStyleIdx="0" presStyleCnt="5">
        <dgm:presLayoutVars>
          <dgm:chMax val="0"/>
          <dgm:chPref val="0"/>
        </dgm:presLayoutVars>
      </dgm:prSet>
      <dgm:spPr/>
    </dgm:pt>
    <dgm:pt modelId="{22ADE00F-56B7-4DAE-93AB-86296AE7B7AA}" type="pres">
      <dgm:prSet presAssocID="{FE51CC38-F912-44E7-8E0A-ABD229DF533D}" presName="sibTrans" presStyleCnt="0"/>
      <dgm:spPr/>
    </dgm:pt>
    <dgm:pt modelId="{FC719918-BDB2-4FED-9819-8D527957AEC2}" type="pres">
      <dgm:prSet presAssocID="{93D880FB-6A15-4F85-8121-3B7E232B04B3}" presName="compNode" presStyleCnt="0"/>
      <dgm:spPr/>
    </dgm:pt>
    <dgm:pt modelId="{CAE59B28-7F7A-4434-B868-D4B3EBC4A769}" type="pres">
      <dgm:prSet presAssocID="{93D880FB-6A15-4F85-8121-3B7E232B04B3}" presName="bgRect" presStyleLbl="bgShp" presStyleIdx="1" presStyleCnt="5"/>
      <dgm:spPr/>
    </dgm:pt>
    <dgm:pt modelId="{8C1BB531-9ACF-4E65-A511-551864956DF9}" type="pres">
      <dgm:prSet presAssocID="{93D880FB-6A15-4F85-8121-3B7E232B04B3}" presName="iconRect" presStyleLbl="node1" presStyleIdx="1" presStyleCnt="5"/>
      <dgm:spPr>
        <a:ln>
          <a:noFill/>
        </a:ln>
      </dgm:spPr>
    </dgm:pt>
    <dgm:pt modelId="{F686358C-CDA6-40EF-8E1E-717AB45492EF}" type="pres">
      <dgm:prSet presAssocID="{93D880FB-6A15-4F85-8121-3B7E232B04B3}" presName="spaceRect" presStyleCnt="0"/>
      <dgm:spPr/>
    </dgm:pt>
    <dgm:pt modelId="{9043DF5E-8035-4E55-9CCB-70BCAA872D09}" type="pres">
      <dgm:prSet presAssocID="{93D880FB-6A15-4F85-8121-3B7E232B04B3}" presName="parTx" presStyleLbl="revTx" presStyleIdx="1" presStyleCnt="5">
        <dgm:presLayoutVars>
          <dgm:chMax val="0"/>
          <dgm:chPref val="0"/>
        </dgm:presLayoutVars>
      </dgm:prSet>
      <dgm:spPr/>
    </dgm:pt>
    <dgm:pt modelId="{14E3CB85-19B6-46B6-A0B0-8C8F2BC5A0B6}" type="pres">
      <dgm:prSet presAssocID="{C87E1275-0D25-4CED-BECE-85C9524C3A9E}" presName="sibTrans" presStyleCnt="0"/>
      <dgm:spPr/>
    </dgm:pt>
    <dgm:pt modelId="{7E7D9D2D-8D5E-439E-B532-F193D850A1A0}" type="pres">
      <dgm:prSet presAssocID="{70ADB0B3-9956-427B-A7E5-298EA94A0C1D}" presName="compNode" presStyleCnt="0"/>
      <dgm:spPr/>
    </dgm:pt>
    <dgm:pt modelId="{19A46A29-146D-46EF-8056-D86E1F348374}" type="pres">
      <dgm:prSet presAssocID="{70ADB0B3-9956-427B-A7E5-298EA94A0C1D}" presName="bgRect" presStyleLbl="bgShp" presStyleIdx="2" presStyleCnt="5"/>
      <dgm:spPr/>
    </dgm:pt>
    <dgm:pt modelId="{E84C69C0-8CE5-4494-B948-59E29406EDA6}" type="pres">
      <dgm:prSet presAssocID="{70ADB0B3-9956-427B-A7E5-298EA94A0C1D}" presName="iconRect" presStyleLbl="node1" presStyleIdx="2" presStyleCnt="5"/>
      <dgm:spPr>
        <a:ln>
          <a:noFill/>
        </a:ln>
      </dgm:spPr>
    </dgm:pt>
    <dgm:pt modelId="{6635512B-AA85-4507-8A71-3D98F2CEA140}" type="pres">
      <dgm:prSet presAssocID="{70ADB0B3-9956-427B-A7E5-298EA94A0C1D}" presName="spaceRect" presStyleCnt="0"/>
      <dgm:spPr/>
    </dgm:pt>
    <dgm:pt modelId="{8F61085E-636A-4931-A999-93E7A98F6338}" type="pres">
      <dgm:prSet presAssocID="{70ADB0B3-9956-427B-A7E5-298EA94A0C1D}" presName="parTx" presStyleLbl="revTx" presStyleIdx="2" presStyleCnt="5">
        <dgm:presLayoutVars>
          <dgm:chMax val="0"/>
          <dgm:chPref val="0"/>
        </dgm:presLayoutVars>
      </dgm:prSet>
      <dgm:spPr/>
    </dgm:pt>
    <dgm:pt modelId="{0ADC5FE6-380A-4B5D-89B0-30A199541061}" type="pres">
      <dgm:prSet presAssocID="{B809A46C-AACE-4062-ADEB-FCEF06815EA5}" presName="sibTrans" presStyleCnt="0"/>
      <dgm:spPr/>
    </dgm:pt>
    <dgm:pt modelId="{3ADBBADE-7674-4BAF-B625-4581BB8D6690}" type="pres">
      <dgm:prSet presAssocID="{D966663F-42AF-4B46-8678-3F8C18A38351}" presName="compNode" presStyleCnt="0"/>
      <dgm:spPr/>
    </dgm:pt>
    <dgm:pt modelId="{1145542A-0AAD-4499-90F8-FDC7307215A9}" type="pres">
      <dgm:prSet presAssocID="{D966663F-42AF-4B46-8678-3F8C18A38351}" presName="bgRect" presStyleLbl="bgShp" presStyleIdx="3" presStyleCnt="5"/>
      <dgm:spPr/>
    </dgm:pt>
    <dgm:pt modelId="{87447A87-6E30-4DC8-A6F1-683CEC30E072}" type="pres">
      <dgm:prSet presAssocID="{D966663F-42AF-4B46-8678-3F8C18A38351}" presName="iconRect" presStyleLbl="node1" presStyleIdx="3" presStyleCnt="5"/>
      <dgm:spPr>
        <a:ln>
          <a:noFill/>
        </a:ln>
      </dgm:spPr>
    </dgm:pt>
    <dgm:pt modelId="{949CBFA7-AC43-4E81-880D-88701C8E91F2}" type="pres">
      <dgm:prSet presAssocID="{D966663F-42AF-4B46-8678-3F8C18A38351}" presName="spaceRect" presStyleCnt="0"/>
      <dgm:spPr/>
    </dgm:pt>
    <dgm:pt modelId="{6E363EEF-3E76-4068-A845-5ECEB1BD3E9C}" type="pres">
      <dgm:prSet presAssocID="{D966663F-42AF-4B46-8678-3F8C18A38351}" presName="parTx" presStyleLbl="revTx" presStyleIdx="3" presStyleCnt="5">
        <dgm:presLayoutVars>
          <dgm:chMax val="0"/>
          <dgm:chPref val="0"/>
        </dgm:presLayoutVars>
      </dgm:prSet>
      <dgm:spPr/>
    </dgm:pt>
    <dgm:pt modelId="{9773EB25-06E8-4159-97C4-0AFD58D873DA}" type="pres">
      <dgm:prSet presAssocID="{F23923FD-2FE4-4447-9F2F-E4E585FE31F7}" presName="sibTrans" presStyleCnt="0"/>
      <dgm:spPr/>
    </dgm:pt>
    <dgm:pt modelId="{66CEA109-2011-45F1-9BF6-0AC351E0CC13}" type="pres">
      <dgm:prSet presAssocID="{A9CF82FC-63BA-44CD-8544-5D1F5544A842}" presName="compNode" presStyleCnt="0"/>
      <dgm:spPr/>
    </dgm:pt>
    <dgm:pt modelId="{9672843A-53E6-4443-B567-91433D29BA65}" type="pres">
      <dgm:prSet presAssocID="{A9CF82FC-63BA-44CD-8544-5D1F5544A842}" presName="bgRect" presStyleLbl="bgShp" presStyleIdx="4" presStyleCnt="5"/>
      <dgm:spPr/>
    </dgm:pt>
    <dgm:pt modelId="{E913834D-E2E1-490A-A6B5-F8D8A90E4314}" type="pres">
      <dgm:prSet presAssocID="{A9CF82FC-63BA-44CD-8544-5D1F5544A842}" presName="iconRect" presStyleLbl="node1" presStyleIdx="4" presStyleCnt="5"/>
      <dgm:spPr>
        <a:ln>
          <a:noFill/>
        </a:ln>
      </dgm:spPr>
    </dgm:pt>
    <dgm:pt modelId="{8AF88660-7C9D-4456-934F-2CB45CB5C71E}" type="pres">
      <dgm:prSet presAssocID="{A9CF82FC-63BA-44CD-8544-5D1F5544A842}" presName="spaceRect" presStyleCnt="0"/>
      <dgm:spPr/>
    </dgm:pt>
    <dgm:pt modelId="{287C39B6-E5F7-4D09-9A41-F7AC9D3B66E4}" type="pres">
      <dgm:prSet presAssocID="{A9CF82FC-63BA-44CD-8544-5D1F5544A842}" presName="parTx" presStyleLbl="revTx" presStyleIdx="4" presStyleCnt="5">
        <dgm:presLayoutVars>
          <dgm:chMax val="0"/>
          <dgm:chPref val="0"/>
        </dgm:presLayoutVars>
      </dgm:prSet>
      <dgm:spPr/>
    </dgm:pt>
  </dgm:ptLst>
  <dgm:cxnLst>
    <dgm:cxn modelId="{FE57FB0D-1A8C-4B38-A7DC-3F770529EE8C}" srcId="{908DCBB3-3F2C-4650-898D-FEEF98BE2B12}" destId="{70ADB0B3-9956-427B-A7E5-298EA94A0C1D}" srcOrd="2" destOrd="0" parTransId="{CBBFC29A-F0B6-40B6-9B4C-6AE112D2817D}" sibTransId="{B809A46C-AACE-4062-ADEB-FCEF06815EA5}"/>
    <dgm:cxn modelId="{CE844F16-ECCA-446F-88A5-FDCE9A0A6B15}" type="presOf" srcId="{D966663F-42AF-4B46-8678-3F8C18A38351}" destId="{6E363EEF-3E76-4068-A845-5ECEB1BD3E9C}" srcOrd="0" destOrd="0" presId="urn:microsoft.com/office/officeart/2018/2/layout/IconVerticalSolidList"/>
    <dgm:cxn modelId="{C2F6CB2A-BDA9-4A3E-9987-3CC021963F53}" srcId="{908DCBB3-3F2C-4650-898D-FEEF98BE2B12}" destId="{A9CF82FC-63BA-44CD-8544-5D1F5544A842}" srcOrd="4" destOrd="0" parTransId="{1FC18F79-608C-4F68-A442-EB3CD39FF027}" sibTransId="{8F108660-6868-46C8-9399-069B6D2A46DA}"/>
    <dgm:cxn modelId="{AF5F824E-FF4B-49E8-9B51-A4809EEF3A31}" type="presOf" srcId="{70ADB0B3-9956-427B-A7E5-298EA94A0C1D}" destId="{8F61085E-636A-4931-A999-93E7A98F6338}" srcOrd="0" destOrd="0" presId="urn:microsoft.com/office/officeart/2018/2/layout/IconVerticalSolidList"/>
    <dgm:cxn modelId="{BC50AB84-7669-4A87-AF56-566D10B51941}" type="presOf" srcId="{908DCBB3-3F2C-4650-898D-FEEF98BE2B12}" destId="{4280ABEF-4278-4F52-8692-A237D8E17156}" srcOrd="0" destOrd="0" presId="urn:microsoft.com/office/officeart/2018/2/layout/IconVerticalSolidList"/>
    <dgm:cxn modelId="{6B291296-E591-4E7F-9F8D-645E1D8A2A30}" srcId="{908DCBB3-3F2C-4650-898D-FEEF98BE2B12}" destId="{93D880FB-6A15-4F85-8121-3B7E232B04B3}" srcOrd="1" destOrd="0" parTransId="{F0179BC8-A32C-484F-A85A-C0B40FC011E5}" sibTransId="{C87E1275-0D25-4CED-BECE-85C9524C3A9E}"/>
    <dgm:cxn modelId="{251C12BB-A7B0-41E1-94E4-7233C6A607C9}" type="presOf" srcId="{93D880FB-6A15-4F85-8121-3B7E232B04B3}" destId="{9043DF5E-8035-4E55-9CCB-70BCAA872D09}" srcOrd="0" destOrd="0" presId="urn:microsoft.com/office/officeart/2018/2/layout/IconVerticalSolidList"/>
    <dgm:cxn modelId="{D22230D1-DBF6-49C1-8C5A-4A9DE59EA8C5}" type="presOf" srcId="{B4C0F773-FA02-4AD5-AD0C-0E94CE4F0A6A}" destId="{58093C12-B029-4885-ADFE-5C5576226207}" srcOrd="0" destOrd="0" presId="urn:microsoft.com/office/officeart/2018/2/layout/IconVerticalSolidList"/>
    <dgm:cxn modelId="{593FC8F1-FC1A-4B88-B137-AB222D453084}" type="presOf" srcId="{A9CF82FC-63BA-44CD-8544-5D1F5544A842}" destId="{287C39B6-E5F7-4D09-9A41-F7AC9D3B66E4}" srcOrd="0" destOrd="0" presId="urn:microsoft.com/office/officeart/2018/2/layout/IconVerticalSolidList"/>
    <dgm:cxn modelId="{33A0D4F1-C030-4ED1-993A-1103C3A8FCB4}" srcId="{908DCBB3-3F2C-4650-898D-FEEF98BE2B12}" destId="{B4C0F773-FA02-4AD5-AD0C-0E94CE4F0A6A}" srcOrd="0" destOrd="0" parTransId="{E1F8055D-633F-45A0-B52B-52716555EFD9}" sibTransId="{FE51CC38-F912-44E7-8E0A-ABD229DF533D}"/>
    <dgm:cxn modelId="{8E2BDBF2-20BF-4DCB-9AF0-2A1E04D783ED}" srcId="{908DCBB3-3F2C-4650-898D-FEEF98BE2B12}" destId="{D966663F-42AF-4B46-8678-3F8C18A38351}" srcOrd="3" destOrd="0" parTransId="{D2CB19A7-94A9-4CD7-8EAE-AE483990A3D3}" sibTransId="{F23923FD-2FE4-4447-9F2F-E4E585FE31F7}"/>
    <dgm:cxn modelId="{5AB3DF48-1095-45B4-BA7A-67F468EB74AB}" type="presParOf" srcId="{4280ABEF-4278-4F52-8692-A237D8E17156}" destId="{C9D1DD92-4010-4DB1-A306-AE3029EA503E}" srcOrd="0" destOrd="0" presId="urn:microsoft.com/office/officeart/2018/2/layout/IconVerticalSolidList"/>
    <dgm:cxn modelId="{FC6798A7-764E-4DDD-99CB-309626A7808C}" type="presParOf" srcId="{C9D1DD92-4010-4DB1-A306-AE3029EA503E}" destId="{0687CFF3-FA3E-485E-9662-A1C57C60AFE9}" srcOrd="0" destOrd="0" presId="urn:microsoft.com/office/officeart/2018/2/layout/IconVerticalSolidList"/>
    <dgm:cxn modelId="{7F2A4DA2-6DBD-430A-A980-765BB7C5E6C4}" type="presParOf" srcId="{C9D1DD92-4010-4DB1-A306-AE3029EA503E}" destId="{C1D07B61-BC1F-4DDF-9D79-1403644BFEB3}" srcOrd="1" destOrd="0" presId="urn:microsoft.com/office/officeart/2018/2/layout/IconVerticalSolidList"/>
    <dgm:cxn modelId="{3F533B19-C4CE-4543-B585-E9055D90833F}" type="presParOf" srcId="{C9D1DD92-4010-4DB1-A306-AE3029EA503E}" destId="{E770064F-F93C-48F2-BF7E-C03355911650}" srcOrd="2" destOrd="0" presId="urn:microsoft.com/office/officeart/2018/2/layout/IconVerticalSolidList"/>
    <dgm:cxn modelId="{06901CA6-2F68-4D4C-B8C0-1E9429E0BF87}" type="presParOf" srcId="{C9D1DD92-4010-4DB1-A306-AE3029EA503E}" destId="{58093C12-B029-4885-ADFE-5C5576226207}" srcOrd="3" destOrd="0" presId="urn:microsoft.com/office/officeart/2018/2/layout/IconVerticalSolidList"/>
    <dgm:cxn modelId="{FD5566AE-70AF-435E-B51B-92A2F50B6A2E}" type="presParOf" srcId="{4280ABEF-4278-4F52-8692-A237D8E17156}" destId="{22ADE00F-56B7-4DAE-93AB-86296AE7B7AA}" srcOrd="1" destOrd="0" presId="urn:microsoft.com/office/officeart/2018/2/layout/IconVerticalSolidList"/>
    <dgm:cxn modelId="{D82528D1-BDC0-49E0-BAA8-64823B682D1B}" type="presParOf" srcId="{4280ABEF-4278-4F52-8692-A237D8E17156}" destId="{FC719918-BDB2-4FED-9819-8D527957AEC2}" srcOrd="2" destOrd="0" presId="urn:microsoft.com/office/officeart/2018/2/layout/IconVerticalSolidList"/>
    <dgm:cxn modelId="{35AE4587-CFA4-412C-97D3-8986C802FD44}" type="presParOf" srcId="{FC719918-BDB2-4FED-9819-8D527957AEC2}" destId="{CAE59B28-7F7A-4434-B868-D4B3EBC4A769}" srcOrd="0" destOrd="0" presId="urn:microsoft.com/office/officeart/2018/2/layout/IconVerticalSolidList"/>
    <dgm:cxn modelId="{7B9B4106-2AFF-423A-9336-7039A5525AD5}" type="presParOf" srcId="{FC719918-BDB2-4FED-9819-8D527957AEC2}" destId="{8C1BB531-9ACF-4E65-A511-551864956DF9}" srcOrd="1" destOrd="0" presId="urn:microsoft.com/office/officeart/2018/2/layout/IconVerticalSolidList"/>
    <dgm:cxn modelId="{A2A6687F-7E15-4107-9790-042B966F587F}" type="presParOf" srcId="{FC719918-BDB2-4FED-9819-8D527957AEC2}" destId="{F686358C-CDA6-40EF-8E1E-717AB45492EF}" srcOrd="2" destOrd="0" presId="urn:microsoft.com/office/officeart/2018/2/layout/IconVerticalSolidList"/>
    <dgm:cxn modelId="{9BE2D1E4-B509-4B6C-980C-BEB437BC840F}" type="presParOf" srcId="{FC719918-BDB2-4FED-9819-8D527957AEC2}" destId="{9043DF5E-8035-4E55-9CCB-70BCAA872D09}" srcOrd="3" destOrd="0" presId="urn:microsoft.com/office/officeart/2018/2/layout/IconVerticalSolidList"/>
    <dgm:cxn modelId="{F98345D5-A201-4875-BC02-B66CB5381846}" type="presParOf" srcId="{4280ABEF-4278-4F52-8692-A237D8E17156}" destId="{14E3CB85-19B6-46B6-A0B0-8C8F2BC5A0B6}" srcOrd="3" destOrd="0" presId="urn:microsoft.com/office/officeart/2018/2/layout/IconVerticalSolidList"/>
    <dgm:cxn modelId="{BEECA212-DDF1-4C4F-A1FD-EC559DBCC109}" type="presParOf" srcId="{4280ABEF-4278-4F52-8692-A237D8E17156}" destId="{7E7D9D2D-8D5E-439E-B532-F193D850A1A0}" srcOrd="4" destOrd="0" presId="urn:microsoft.com/office/officeart/2018/2/layout/IconVerticalSolidList"/>
    <dgm:cxn modelId="{3A207CD9-D29B-463B-81FB-D7DB10F28D73}" type="presParOf" srcId="{7E7D9D2D-8D5E-439E-B532-F193D850A1A0}" destId="{19A46A29-146D-46EF-8056-D86E1F348374}" srcOrd="0" destOrd="0" presId="urn:microsoft.com/office/officeart/2018/2/layout/IconVerticalSolidList"/>
    <dgm:cxn modelId="{4802B140-3E18-436E-BA7C-CE8C3181D7CE}" type="presParOf" srcId="{7E7D9D2D-8D5E-439E-B532-F193D850A1A0}" destId="{E84C69C0-8CE5-4494-B948-59E29406EDA6}" srcOrd="1" destOrd="0" presId="urn:microsoft.com/office/officeart/2018/2/layout/IconVerticalSolidList"/>
    <dgm:cxn modelId="{C8897969-4706-400C-B08B-6CE39B71867F}" type="presParOf" srcId="{7E7D9D2D-8D5E-439E-B532-F193D850A1A0}" destId="{6635512B-AA85-4507-8A71-3D98F2CEA140}" srcOrd="2" destOrd="0" presId="urn:microsoft.com/office/officeart/2018/2/layout/IconVerticalSolidList"/>
    <dgm:cxn modelId="{15EF7921-08E8-4954-96D4-DBA49F0E19CA}" type="presParOf" srcId="{7E7D9D2D-8D5E-439E-B532-F193D850A1A0}" destId="{8F61085E-636A-4931-A999-93E7A98F6338}" srcOrd="3" destOrd="0" presId="urn:microsoft.com/office/officeart/2018/2/layout/IconVerticalSolidList"/>
    <dgm:cxn modelId="{47C32184-3CB7-4FB3-95D8-2A6D7464F048}" type="presParOf" srcId="{4280ABEF-4278-4F52-8692-A237D8E17156}" destId="{0ADC5FE6-380A-4B5D-89B0-30A199541061}" srcOrd="5" destOrd="0" presId="urn:microsoft.com/office/officeart/2018/2/layout/IconVerticalSolidList"/>
    <dgm:cxn modelId="{3480C173-9F71-4850-A96F-DA0835A9B206}" type="presParOf" srcId="{4280ABEF-4278-4F52-8692-A237D8E17156}" destId="{3ADBBADE-7674-4BAF-B625-4581BB8D6690}" srcOrd="6" destOrd="0" presId="urn:microsoft.com/office/officeart/2018/2/layout/IconVerticalSolidList"/>
    <dgm:cxn modelId="{07CC7E5E-BB6D-43BF-B9FF-64AED78C5262}" type="presParOf" srcId="{3ADBBADE-7674-4BAF-B625-4581BB8D6690}" destId="{1145542A-0AAD-4499-90F8-FDC7307215A9}" srcOrd="0" destOrd="0" presId="urn:microsoft.com/office/officeart/2018/2/layout/IconVerticalSolidList"/>
    <dgm:cxn modelId="{0C50DB47-6C2D-4E5A-A305-2C1DF541A303}" type="presParOf" srcId="{3ADBBADE-7674-4BAF-B625-4581BB8D6690}" destId="{87447A87-6E30-4DC8-A6F1-683CEC30E072}" srcOrd="1" destOrd="0" presId="urn:microsoft.com/office/officeart/2018/2/layout/IconVerticalSolidList"/>
    <dgm:cxn modelId="{A21CF00C-32F4-4D5D-99B0-81C3F1B4F7E9}" type="presParOf" srcId="{3ADBBADE-7674-4BAF-B625-4581BB8D6690}" destId="{949CBFA7-AC43-4E81-880D-88701C8E91F2}" srcOrd="2" destOrd="0" presId="urn:microsoft.com/office/officeart/2018/2/layout/IconVerticalSolidList"/>
    <dgm:cxn modelId="{D27E848F-44CD-446B-B728-DE15970609C0}" type="presParOf" srcId="{3ADBBADE-7674-4BAF-B625-4581BB8D6690}" destId="{6E363EEF-3E76-4068-A845-5ECEB1BD3E9C}" srcOrd="3" destOrd="0" presId="urn:microsoft.com/office/officeart/2018/2/layout/IconVerticalSolidList"/>
    <dgm:cxn modelId="{0B7CB2F9-C7BD-47FD-82CE-E499947E3161}" type="presParOf" srcId="{4280ABEF-4278-4F52-8692-A237D8E17156}" destId="{9773EB25-06E8-4159-97C4-0AFD58D873DA}" srcOrd="7" destOrd="0" presId="urn:microsoft.com/office/officeart/2018/2/layout/IconVerticalSolidList"/>
    <dgm:cxn modelId="{5BD3F6CA-CC77-4191-AD05-B2F6882E35B8}" type="presParOf" srcId="{4280ABEF-4278-4F52-8692-A237D8E17156}" destId="{66CEA109-2011-45F1-9BF6-0AC351E0CC13}" srcOrd="8" destOrd="0" presId="urn:microsoft.com/office/officeart/2018/2/layout/IconVerticalSolidList"/>
    <dgm:cxn modelId="{CB3F42E9-9B89-47E0-87A0-41A8A53016CE}" type="presParOf" srcId="{66CEA109-2011-45F1-9BF6-0AC351E0CC13}" destId="{9672843A-53E6-4443-B567-91433D29BA65}" srcOrd="0" destOrd="0" presId="urn:microsoft.com/office/officeart/2018/2/layout/IconVerticalSolidList"/>
    <dgm:cxn modelId="{77676A21-6804-4862-A0CA-BF11A48A987F}" type="presParOf" srcId="{66CEA109-2011-45F1-9BF6-0AC351E0CC13}" destId="{E913834D-E2E1-490A-A6B5-F8D8A90E4314}" srcOrd="1" destOrd="0" presId="urn:microsoft.com/office/officeart/2018/2/layout/IconVerticalSolidList"/>
    <dgm:cxn modelId="{010E2B90-07A9-41A4-8F55-B6DE266F00E2}" type="presParOf" srcId="{66CEA109-2011-45F1-9BF6-0AC351E0CC13}" destId="{8AF88660-7C9D-4456-934F-2CB45CB5C71E}" srcOrd="2" destOrd="0" presId="urn:microsoft.com/office/officeart/2018/2/layout/IconVerticalSolidList"/>
    <dgm:cxn modelId="{1E8D8BA5-0B51-47A3-B31A-512ECE001A38}" type="presParOf" srcId="{66CEA109-2011-45F1-9BF6-0AC351E0CC13}" destId="{287C39B6-E5F7-4D09-9A41-F7AC9D3B66E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E9C10D-D3AC-4481-AF6E-7764F6E128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AA8AE2D-633C-4415-AD72-56B54B4B1AB1}">
      <dgm:prSet/>
      <dgm:spPr/>
      <dgm:t>
        <a:bodyPr/>
        <a:lstStyle/>
        <a:p>
          <a:r>
            <a:rPr lang="en-US"/>
            <a:t>DO NOT answer any questions. If you answer any questions, tell the truth.</a:t>
          </a:r>
        </a:p>
      </dgm:t>
    </dgm:pt>
    <dgm:pt modelId="{6B6524A2-E499-40FF-93C9-43EBF86D0458}" type="parTrans" cxnId="{B893AAB1-B50D-4178-9AF3-C1FAC5986A58}">
      <dgm:prSet/>
      <dgm:spPr/>
      <dgm:t>
        <a:bodyPr/>
        <a:lstStyle/>
        <a:p>
          <a:endParaRPr lang="en-US"/>
        </a:p>
      </dgm:t>
    </dgm:pt>
    <dgm:pt modelId="{55C16809-12DD-4C10-82EB-E026E713854F}" type="sibTrans" cxnId="{B893AAB1-B50D-4178-9AF3-C1FAC5986A58}">
      <dgm:prSet phldrT="2" phldr="0"/>
      <dgm:spPr/>
      <dgm:t>
        <a:bodyPr/>
        <a:lstStyle/>
        <a:p>
          <a:endParaRPr lang="en-US" dirty="0"/>
        </a:p>
      </dgm:t>
    </dgm:pt>
    <dgm:pt modelId="{C9DC8772-ED66-4FF7-BBA9-D12C26910A57}">
      <dgm:prSet/>
      <dgm:spPr/>
      <dgm:t>
        <a:bodyPr/>
        <a:lstStyle/>
        <a:p>
          <a:r>
            <a:rPr lang="en-US" u="sng"/>
            <a:t>May not </a:t>
          </a:r>
          <a:r>
            <a:rPr lang="en-US"/>
            <a:t>tell employees not to speak to ICE nor to flee the facility. </a:t>
          </a:r>
        </a:p>
      </dgm:t>
    </dgm:pt>
    <dgm:pt modelId="{BE65EA97-74B6-4780-933E-D093C6EB9167}" type="parTrans" cxnId="{1002B4E1-882F-4751-BC14-0214FE1AD59C}">
      <dgm:prSet/>
      <dgm:spPr/>
      <dgm:t>
        <a:bodyPr/>
        <a:lstStyle/>
        <a:p>
          <a:endParaRPr lang="en-US"/>
        </a:p>
      </dgm:t>
    </dgm:pt>
    <dgm:pt modelId="{B5549257-D7B7-4E2F-8B71-49680EF51237}" type="sibTrans" cxnId="{1002B4E1-882F-4751-BC14-0214FE1AD59C}">
      <dgm:prSet phldrT="3" phldr="0"/>
      <dgm:spPr/>
      <dgm:t>
        <a:bodyPr/>
        <a:lstStyle/>
        <a:p>
          <a:endParaRPr lang="en-US"/>
        </a:p>
      </dgm:t>
    </dgm:pt>
    <dgm:pt modelId="{2ADE4053-5967-4992-8627-40A886FFDD5C}">
      <dgm:prSet/>
      <dgm:spPr/>
      <dgm:t>
        <a:bodyPr/>
        <a:lstStyle/>
        <a:p>
          <a:r>
            <a:rPr lang="en-US" dirty="0"/>
            <a:t>You may tell the employees that it is their decision on whether to speak to ICE.</a:t>
          </a:r>
        </a:p>
      </dgm:t>
    </dgm:pt>
    <dgm:pt modelId="{4B55EB09-6423-4805-AFC2-A5F06AF903F9}" type="parTrans" cxnId="{41A54387-ADEB-4D20-BE46-91BE933AB339}">
      <dgm:prSet/>
      <dgm:spPr/>
      <dgm:t>
        <a:bodyPr/>
        <a:lstStyle/>
        <a:p>
          <a:endParaRPr lang="en-US"/>
        </a:p>
      </dgm:t>
    </dgm:pt>
    <dgm:pt modelId="{ACD5BAAA-F98D-44A6-8463-B046478F5117}" type="sibTrans" cxnId="{41A54387-ADEB-4D20-BE46-91BE933AB339}">
      <dgm:prSet phldrT="4" phldr="0"/>
      <dgm:spPr/>
      <dgm:t>
        <a:bodyPr/>
        <a:lstStyle/>
        <a:p>
          <a:endParaRPr lang="en-US"/>
        </a:p>
      </dgm:t>
    </dgm:pt>
    <dgm:pt modelId="{84B034D8-B185-4A91-AD3B-457D123E1241}">
      <dgm:prSet/>
      <dgm:spPr/>
      <dgm:t>
        <a:bodyPr/>
        <a:lstStyle/>
        <a:p>
          <a:r>
            <a:rPr lang="en-US" dirty="0"/>
            <a:t>At no time should an ICE agent be unaccompanied in the building but DO NOT obstruct the raid; </a:t>
          </a:r>
        </a:p>
      </dgm:t>
    </dgm:pt>
    <dgm:pt modelId="{AC6D0654-C475-4F50-8F18-9DDDC0440AFC}" type="sibTrans" cxnId="{A2673F17-E7C4-41BF-80BE-6631AA9356EA}">
      <dgm:prSet phldrT="1" phldr="0"/>
      <dgm:spPr/>
      <dgm:t>
        <a:bodyPr/>
        <a:lstStyle/>
        <a:p>
          <a:endParaRPr lang="en-US"/>
        </a:p>
      </dgm:t>
    </dgm:pt>
    <dgm:pt modelId="{FC70DE6A-8CB5-473D-B237-CC0667C426BF}" type="parTrans" cxnId="{A2673F17-E7C4-41BF-80BE-6631AA9356EA}">
      <dgm:prSet/>
      <dgm:spPr/>
      <dgm:t>
        <a:bodyPr/>
        <a:lstStyle/>
        <a:p>
          <a:endParaRPr lang="en-US"/>
        </a:p>
      </dgm:t>
    </dgm:pt>
    <dgm:pt modelId="{4FDE296A-F784-4E6C-9D9F-0B7B780033AE}" type="pres">
      <dgm:prSet presAssocID="{E8E9C10D-D3AC-4481-AF6E-7764F6E1281F}" presName="linear" presStyleCnt="0">
        <dgm:presLayoutVars>
          <dgm:animLvl val="lvl"/>
          <dgm:resizeHandles val="exact"/>
        </dgm:presLayoutVars>
      </dgm:prSet>
      <dgm:spPr/>
    </dgm:pt>
    <dgm:pt modelId="{090111B3-E4BA-44FB-9A46-C3DFE602A683}" type="pres">
      <dgm:prSet presAssocID="{84B034D8-B185-4A91-AD3B-457D123E1241}" presName="parentText" presStyleLbl="node1" presStyleIdx="0" presStyleCnt="4">
        <dgm:presLayoutVars>
          <dgm:chMax val="0"/>
          <dgm:bulletEnabled val="1"/>
        </dgm:presLayoutVars>
      </dgm:prSet>
      <dgm:spPr/>
    </dgm:pt>
    <dgm:pt modelId="{131902AB-4014-4814-967B-E808832CD5BF}" type="pres">
      <dgm:prSet presAssocID="{AC6D0654-C475-4F50-8F18-9DDDC0440AFC}" presName="spacer" presStyleCnt="0"/>
      <dgm:spPr/>
    </dgm:pt>
    <dgm:pt modelId="{1818E6A9-C711-4A3F-A21F-C161A837A639}" type="pres">
      <dgm:prSet presAssocID="{3AA8AE2D-633C-4415-AD72-56B54B4B1AB1}" presName="parentText" presStyleLbl="node1" presStyleIdx="1" presStyleCnt="4">
        <dgm:presLayoutVars>
          <dgm:chMax val="0"/>
          <dgm:bulletEnabled val="1"/>
        </dgm:presLayoutVars>
      </dgm:prSet>
      <dgm:spPr/>
    </dgm:pt>
    <dgm:pt modelId="{38F55388-EE66-4F86-8755-D4DADC0D3733}" type="pres">
      <dgm:prSet presAssocID="{55C16809-12DD-4C10-82EB-E026E713854F}" presName="spacer" presStyleCnt="0"/>
      <dgm:spPr/>
    </dgm:pt>
    <dgm:pt modelId="{05831E06-149F-4ED3-9940-3AFE6A393A43}" type="pres">
      <dgm:prSet presAssocID="{C9DC8772-ED66-4FF7-BBA9-D12C26910A57}" presName="parentText" presStyleLbl="node1" presStyleIdx="2" presStyleCnt="4">
        <dgm:presLayoutVars>
          <dgm:chMax val="0"/>
          <dgm:bulletEnabled val="1"/>
        </dgm:presLayoutVars>
      </dgm:prSet>
      <dgm:spPr/>
    </dgm:pt>
    <dgm:pt modelId="{0BD92204-6540-4B82-8038-19CD584FAFAE}" type="pres">
      <dgm:prSet presAssocID="{B5549257-D7B7-4E2F-8B71-49680EF51237}" presName="spacer" presStyleCnt="0"/>
      <dgm:spPr/>
    </dgm:pt>
    <dgm:pt modelId="{806EDDD0-F313-460E-8FA7-A0A65205B7B3}" type="pres">
      <dgm:prSet presAssocID="{2ADE4053-5967-4992-8627-40A886FFDD5C}" presName="parentText" presStyleLbl="node1" presStyleIdx="3" presStyleCnt="4">
        <dgm:presLayoutVars>
          <dgm:chMax val="0"/>
          <dgm:bulletEnabled val="1"/>
        </dgm:presLayoutVars>
      </dgm:prSet>
      <dgm:spPr/>
    </dgm:pt>
  </dgm:ptLst>
  <dgm:cxnLst>
    <dgm:cxn modelId="{A2673F17-E7C4-41BF-80BE-6631AA9356EA}" srcId="{E8E9C10D-D3AC-4481-AF6E-7764F6E1281F}" destId="{84B034D8-B185-4A91-AD3B-457D123E1241}" srcOrd="0" destOrd="0" parTransId="{FC70DE6A-8CB5-473D-B237-CC0667C426BF}" sibTransId="{AC6D0654-C475-4F50-8F18-9DDDC0440AFC}"/>
    <dgm:cxn modelId="{E3CBEC42-6F9E-41A0-BD2D-BFF421197BD9}" type="presOf" srcId="{84B034D8-B185-4A91-AD3B-457D123E1241}" destId="{090111B3-E4BA-44FB-9A46-C3DFE602A683}" srcOrd="0" destOrd="0" presId="urn:microsoft.com/office/officeart/2005/8/layout/vList2"/>
    <dgm:cxn modelId="{791E2676-9847-4060-8195-FF996B38AE25}" type="presOf" srcId="{C9DC8772-ED66-4FF7-BBA9-D12C26910A57}" destId="{05831E06-149F-4ED3-9940-3AFE6A393A43}" srcOrd="0" destOrd="0" presId="urn:microsoft.com/office/officeart/2005/8/layout/vList2"/>
    <dgm:cxn modelId="{455BCF7D-76A6-4BBD-B533-C0819CF3CEDE}" type="presOf" srcId="{3AA8AE2D-633C-4415-AD72-56B54B4B1AB1}" destId="{1818E6A9-C711-4A3F-A21F-C161A837A639}" srcOrd="0" destOrd="0" presId="urn:microsoft.com/office/officeart/2005/8/layout/vList2"/>
    <dgm:cxn modelId="{41A54387-ADEB-4D20-BE46-91BE933AB339}" srcId="{E8E9C10D-D3AC-4481-AF6E-7764F6E1281F}" destId="{2ADE4053-5967-4992-8627-40A886FFDD5C}" srcOrd="3" destOrd="0" parTransId="{4B55EB09-6423-4805-AFC2-A5F06AF903F9}" sibTransId="{ACD5BAAA-F98D-44A6-8463-B046478F5117}"/>
    <dgm:cxn modelId="{98D92397-5093-498F-BF66-4D0D03164BE2}" type="presOf" srcId="{E8E9C10D-D3AC-4481-AF6E-7764F6E1281F}" destId="{4FDE296A-F784-4E6C-9D9F-0B7B780033AE}" srcOrd="0" destOrd="0" presId="urn:microsoft.com/office/officeart/2005/8/layout/vList2"/>
    <dgm:cxn modelId="{B893AAB1-B50D-4178-9AF3-C1FAC5986A58}" srcId="{E8E9C10D-D3AC-4481-AF6E-7764F6E1281F}" destId="{3AA8AE2D-633C-4415-AD72-56B54B4B1AB1}" srcOrd="1" destOrd="0" parTransId="{6B6524A2-E499-40FF-93C9-43EBF86D0458}" sibTransId="{55C16809-12DD-4C10-82EB-E026E713854F}"/>
    <dgm:cxn modelId="{6BC8BFDD-CDAB-4CFD-8038-80D8DCEC06DA}" type="presOf" srcId="{2ADE4053-5967-4992-8627-40A886FFDD5C}" destId="{806EDDD0-F313-460E-8FA7-A0A65205B7B3}" srcOrd="0" destOrd="0" presId="urn:microsoft.com/office/officeart/2005/8/layout/vList2"/>
    <dgm:cxn modelId="{1002B4E1-882F-4751-BC14-0214FE1AD59C}" srcId="{E8E9C10D-D3AC-4481-AF6E-7764F6E1281F}" destId="{C9DC8772-ED66-4FF7-BBA9-D12C26910A57}" srcOrd="2" destOrd="0" parTransId="{BE65EA97-74B6-4780-933E-D093C6EB9167}" sibTransId="{B5549257-D7B7-4E2F-8B71-49680EF51237}"/>
    <dgm:cxn modelId="{A535FB0B-4068-4EA1-ACFB-06FFDC1CFF76}" type="presParOf" srcId="{4FDE296A-F784-4E6C-9D9F-0B7B780033AE}" destId="{090111B3-E4BA-44FB-9A46-C3DFE602A683}" srcOrd="0" destOrd="0" presId="urn:microsoft.com/office/officeart/2005/8/layout/vList2"/>
    <dgm:cxn modelId="{653CC15D-8D8D-460F-A477-265BD0548EA1}" type="presParOf" srcId="{4FDE296A-F784-4E6C-9D9F-0B7B780033AE}" destId="{131902AB-4014-4814-967B-E808832CD5BF}" srcOrd="1" destOrd="0" presId="urn:microsoft.com/office/officeart/2005/8/layout/vList2"/>
    <dgm:cxn modelId="{54EE8E71-F077-4E4A-B626-888D45CA2391}" type="presParOf" srcId="{4FDE296A-F784-4E6C-9D9F-0B7B780033AE}" destId="{1818E6A9-C711-4A3F-A21F-C161A837A639}" srcOrd="2" destOrd="0" presId="urn:microsoft.com/office/officeart/2005/8/layout/vList2"/>
    <dgm:cxn modelId="{04A6FF5E-544A-453C-B89A-2A36CAE6D526}" type="presParOf" srcId="{4FDE296A-F784-4E6C-9D9F-0B7B780033AE}" destId="{38F55388-EE66-4F86-8755-D4DADC0D3733}" srcOrd="3" destOrd="0" presId="urn:microsoft.com/office/officeart/2005/8/layout/vList2"/>
    <dgm:cxn modelId="{B9398F32-3EC0-484D-AEF8-DAD5BAA88D23}" type="presParOf" srcId="{4FDE296A-F784-4E6C-9D9F-0B7B780033AE}" destId="{05831E06-149F-4ED3-9940-3AFE6A393A43}" srcOrd="4" destOrd="0" presId="urn:microsoft.com/office/officeart/2005/8/layout/vList2"/>
    <dgm:cxn modelId="{C7C5E72C-BF2B-4007-BDC1-05CDD009555C}" type="presParOf" srcId="{4FDE296A-F784-4E6C-9D9F-0B7B780033AE}" destId="{0BD92204-6540-4B82-8038-19CD584FAFAE}" srcOrd="5" destOrd="0" presId="urn:microsoft.com/office/officeart/2005/8/layout/vList2"/>
    <dgm:cxn modelId="{0DAFB887-B888-476E-948D-410B9573CA81}" type="presParOf" srcId="{4FDE296A-F784-4E6C-9D9F-0B7B780033AE}" destId="{806EDDD0-F313-460E-8FA7-A0A65205B7B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7CFF3-FA3E-485E-9662-A1C57C60AFE9}">
      <dsp:nvSpPr>
        <dsp:cNvPr id="0" name=""/>
        <dsp:cNvSpPr/>
      </dsp:nvSpPr>
      <dsp:spPr>
        <a:xfrm>
          <a:off x="0" y="3571"/>
          <a:ext cx="11631611" cy="7608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D07B61-BC1F-4DDF-9D79-1403644BFEB3}">
      <dsp:nvSpPr>
        <dsp:cNvPr id="0" name=""/>
        <dsp:cNvSpPr/>
      </dsp:nvSpPr>
      <dsp:spPr>
        <a:xfrm>
          <a:off x="230144" y="174753"/>
          <a:ext cx="418445" cy="418445"/>
        </a:xfrm>
        <a:prstGeom prst="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093C12-B029-4885-ADFE-5C5576226207}">
      <dsp:nvSpPr>
        <dsp:cNvPr id="0" name=""/>
        <dsp:cNvSpPr/>
      </dsp:nvSpPr>
      <dsp:spPr>
        <a:xfrm>
          <a:off x="878734" y="3571"/>
          <a:ext cx="10752877" cy="76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19" tIns="80519" rIns="80519" bIns="80519" numCol="1" spcCol="1270" anchor="ctr" anchorCtr="0">
          <a:noAutofit/>
        </a:bodyPr>
        <a:lstStyle/>
        <a:p>
          <a:pPr marL="0" lvl="0" indent="0" algn="l" defTabSz="844550">
            <a:lnSpc>
              <a:spcPct val="90000"/>
            </a:lnSpc>
            <a:spcBef>
              <a:spcPct val="0"/>
            </a:spcBef>
            <a:spcAft>
              <a:spcPct val="35000"/>
            </a:spcAft>
            <a:buNone/>
          </a:pPr>
          <a:r>
            <a:rPr lang="en-US" sz="1900" kern="1200"/>
            <a:t>Contact Legal immediately;</a:t>
          </a:r>
        </a:p>
      </dsp:txBody>
      <dsp:txXfrm>
        <a:off x="878734" y="3571"/>
        <a:ext cx="10752877" cy="760809"/>
      </dsp:txXfrm>
    </dsp:sp>
    <dsp:sp modelId="{CAE59B28-7F7A-4434-B868-D4B3EBC4A769}">
      <dsp:nvSpPr>
        <dsp:cNvPr id="0" name=""/>
        <dsp:cNvSpPr/>
      </dsp:nvSpPr>
      <dsp:spPr>
        <a:xfrm>
          <a:off x="0" y="954583"/>
          <a:ext cx="11631611" cy="7608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1BB531-9ACF-4E65-A511-551864956DF9}">
      <dsp:nvSpPr>
        <dsp:cNvPr id="0" name=""/>
        <dsp:cNvSpPr/>
      </dsp:nvSpPr>
      <dsp:spPr>
        <a:xfrm>
          <a:off x="230144" y="1125765"/>
          <a:ext cx="418445" cy="418445"/>
        </a:xfrm>
        <a:prstGeom prst="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43DF5E-8035-4E55-9CCB-70BCAA872D09}">
      <dsp:nvSpPr>
        <dsp:cNvPr id="0" name=""/>
        <dsp:cNvSpPr/>
      </dsp:nvSpPr>
      <dsp:spPr>
        <a:xfrm>
          <a:off x="878734" y="954583"/>
          <a:ext cx="10752877" cy="76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19" tIns="80519" rIns="80519" bIns="80519" numCol="1" spcCol="1270" anchor="ctr" anchorCtr="0">
          <a:noAutofit/>
        </a:bodyPr>
        <a:lstStyle/>
        <a:p>
          <a:pPr marL="0" lvl="0" indent="0" algn="l" defTabSz="844550">
            <a:lnSpc>
              <a:spcPct val="90000"/>
            </a:lnSpc>
            <a:spcBef>
              <a:spcPct val="0"/>
            </a:spcBef>
            <a:spcAft>
              <a:spcPct val="35000"/>
            </a:spcAft>
            <a:buNone/>
          </a:pPr>
          <a:r>
            <a:rPr lang="en-US" sz="1900" kern="1200"/>
            <a:t>If search warrant is presented, request copy &amp; review what areas of the business that it gives access to and comply with ICE agents;</a:t>
          </a:r>
        </a:p>
      </dsp:txBody>
      <dsp:txXfrm>
        <a:off x="878734" y="954583"/>
        <a:ext cx="10752877" cy="760809"/>
      </dsp:txXfrm>
    </dsp:sp>
    <dsp:sp modelId="{19A46A29-146D-46EF-8056-D86E1F348374}">
      <dsp:nvSpPr>
        <dsp:cNvPr id="0" name=""/>
        <dsp:cNvSpPr/>
      </dsp:nvSpPr>
      <dsp:spPr>
        <a:xfrm>
          <a:off x="0" y="1905595"/>
          <a:ext cx="11631611" cy="7608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4C69C0-8CE5-4494-B948-59E29406EDA6}">
      <dsp:nvSpPr>
        <dsp:cNvPr id="0" name=""/>
        <dsp:cNvSpPr/>
      </dsp:nvSpPr>
      <dsp:spPr>
        <a:xfrm>
          <a:off x="230144" y="2076777"/>
          <a:ext cx="418445" cy="418445"/>
        </a:xfrm>
        <a:prstGeom prst="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61085E-636A-4931-A999-93E7A98F6338}">
      <dsp:nvSpPr>
        <dsp:cNvPr id="0" name=""/>
        <dsp:cNvSpPr/>
      </dsp:nvSpPr>
      <dsp:spPr>
        <a:xfrm>
          <a:off x="878734" y="1905595"/>
          <a:ext cx="10752877" cy="76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19" tIns="80519" rIns="80519" bIns="80519" numCol="1" spcCol="1270" anchor="ctr" anchorCtr="0">
          <a:noAutofit/>
        </a:bodyPr>
        <a:lstStyle/>
        <a:p>
          <a:pPr marL="0" lvl="0" indent="0" algn="l" defTabSz="844550">
            <a:lnSpc>
              <a:spcPct val="90000"/>
            </a:lnSpc>
            <a:spcBef>
              <a:spcPct val="0"/>
            </a:spcBef>
            <a:spcAft>
              <a:spcPct val="35000"/>
            </a:spcAft>
            <a:buNone/>
          </a:pPr>
          <a:r>
            <a:rPr lang="en-US" sz="1900" kern="1200"/>
            <a:t>Object to any searches outside the scope of the warrant and ask the ICE agent to make note of the objection;</a:t>
          </a:r>
        </a:p>
      </dsp:txBody>
      <dsp:txXfrm>
        <a:off x="878734" y="1905595"/>
        <a:ext cx="10752877" cy="760809"/>
      </dsp:txXfrm>
    </dsp:sp>
    <dsp:sp modelId="{1145542A-0AAD-4499-90F8-FDC7307215A9}">
      <dsp:nvSpPr>
        <dsp:cNvPr id="0" name=""/>
        <dsp:cNvSpPr/>
      </dsp:nvSpPr>
      <dsp:spPr>
        <a:xfrm>
          <a:off x="0" y="2856607"/>
          <a:ext cx="11631611" cy="7608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447A87-6E30-4DC8-A6F1-683CEC30E072}">
      <dsp:nvSpPr>
        <dsp:cNvPr id="0" name=""/>
        <dsp:cNvSpPr/>
      </dsp:nvSpPr>
      <dsp:spPr>
        <a:xfrm>
          <a:off x="230144" y="3027789"/>
          <a:ext cx="418445" cy="418445"/>
        </a:xfrm>
        <a:prstGeom prst="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363EEF-3E76-4068-A845-5ECEB1BD3E9C}">
      <dsp:nvSpPr>
        <dsp:cNvPr id="0" name=""/>
        <dsp:cNvSpPr/>
      </dsp:nvSpPr>
      <dsp:spPr>
        <a:xfrm>
          <a:off x="878734" y="2856607"/>
          <a:ext cx="10752877" cy="76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19" tIns="80519" rIns="80519" bIns="80519" numCol="1" spcCol="1270" anchor="ctr" anchorCtr="0">
          <a:noAutofit/>
        </a:bodyPr>
        <a:lstStyle/>
        <a:p>
          <a:pPr marL="0" lvl="0" indent="0" algn="l" defTabSz="844550">
            <a:lnSpc>
              <a:spcPct val="90000"/>
            </a:lnSpc>
            <a:spcBef>
              <a:spcPct val="0"/>
            </a:spcBef>
            <a:spcAft>
              <a:spcPct val="35000"/>
            </a:spcAft>
            <a:buNone/>
          </a:pPr>
          <a:r>
            <a:rPr lang="en-US" sz="1900" kern="1200"/>
            <a:t>Record the names of the ICE agents;</a:t>
          </a:r>
        </a:p>
      </dsp:txBody>
      <dsp:txXfrm>
        <a:off x="878734" y="2856607"/>
        <a:ext cx="10752877" cy="760809"/>
      </dsp:txXfrm>
    </dsp:sp>
    <dsp:sp modelId="{9672843A-53E6-4443-B567-91433D29BA65}">
      <dsp:nvSpPr>
        <dsp:cNvPr id="0" name=""/>
        <dsp:cNvSpPr/>
      </dsp:nvSpPr>
      <dsp:spPr>
        <a:xfrm>
          <a:off x="0" y="3807618"/>
          <a:ext cx="11631611" cy="7608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13834D-E2E1-490A-A6B5-F8D8A90E4314}">
      <dsp:nvSpPr>
        <dsp:cNvPr id="0" name=""/>
        <dsp:cNvSpPr/>
      </dsp:nvSpPr>
      <dsp:spPr>
        <a:xfrm>
          <a:off x="230144" y="3978800"/>
          <a:ext cx="418445" cy="418445"/>
        </a:xfrm>
        <a:prstGeom prst="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7C39B6-E5F7-4D09-9A41-F7AC9D3B66E4}">
      <dsp:nvSpPr>
        <dsp:cNvPr id="0" name=""/>
        <dsp:cNvSpPr/>
      </dsp:nvSpPr>
      <dsp:spPr>
        <a:xfrm>
          <a:off x="878734" y="3807618"/>
          <a:ext cx="10752877" cy="76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19" tIns="80519" rIns="80519" bIns="80519" numCol="1" spcCol="1270" anchor="ctr" anchorCtr="0">
          <a:noAutofit/>
        </a:bodyPr>
        <a:lstStyle/>
        <a:p>
          <a:pPr marL="0" lvl="0" indent="0" algn="l" defTabSz="844550">
            <a:lnSpc>
              <a:spcPct val="90000"/>
            </a:lnSpc>
            <a:spcBef>
              <a:spcPct val="0"/>
            </a:spcBef>
            <a:spcAft>
              <a:spcPct val="35000"/>
            </a:spcAft>
            <a:buNone/>
          </a:pPr>
          <a:r>
            <a:rPr lang="en-US" sz="1900" kern="1200"/>
            <a:t>Obtain a list of items seized in the search;</a:t>
          </a:r>
        </a:p>
      </dsp:txBody>
      <dsp:txXfrm>
        <a:off x="878734" y="3807618"/>
        <a:ext cx="10752877" cy="7608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111B3-E4BA-44FB-9A46-C3DFE602A683}">
      <dsp:nvSpPr>
        <dsp:cNvPr id="0" name=""/>
        <dsp:cNvSpPr/>
      </dsp:nvSpPr>
      <dsp:spPr>
        <a:xfrm>
          <a:off x="0" y="62000"/>
          <a:ext cx="11739218" cy="1074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At no time should an ICE agent be unaccompanied in the building but DO NOT obstruct the raid; </a:t>
          </a:r>
        </a:p>
      </dsp:txBody>
      <dsp:txXfrm>
        <a:off x="52431" y="114431"/>
        <a:ext cx="11634356" cy="969198"/>
      </dsp:txXfrm>
    </dsp:sp>
    <dsp:sp modelId="{1818E6A9-C711-4A3F-A21F-C161A837A639}">
      <dsp:nvSpPr>
        <dsp:cNvPr id="0" name=""/>
        <dsp:cNvSpPr/>
      </dsp:nvSpPr>
      <dsp:spPr>
        <a:xfrm>
          <a:off x="0" y="1213820"/>
          <a:ext cx="11739218" cy="1074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DO NOT answer any questions. If you answer any questions, tell the truth.</a:t>
          </a:r>
        </a:p>
      </dsp:txBody>
      <dsp:txXfrm>
        <a:off x="52431" y="1266251"/>
        <a:ext cx="11634356" cy="969198"/>
      </dsp:txXfrm>
    </dsp:sp>
    <dsp:sp modelId="{05831E06-149F-4ED3-9940-3AFE6A393A43}">
      <dsp:nvSpPr>
        <dsp:cNvPr id="0" name=""/>
        <dsp:cNvSpPr/>
      </dsp:nvSpPr>
      <dsp:spPr>
        <a:xfrm>
          <a:off x="0" y="2365640"/>
          <a:ext cx="11739218" cy="1074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u="sng" kern="1200"/>
            <a:t>May not </a:t>
          </a:r>
          <a:r>
            <a:rPr lang="en-US" sz="2700" kern="1200"/>
            <a:t>tell employees not to speak to ICE nor to flee the facility. </a:t>
          </a:r>
        </a:p>
      </dsp:txBody>
      <dsp:txXfrm>
        <a:off x="52431" y="2418071"/>
        <a:ext cx="11634356" cy="969198"/>
      </dsp:txXfrm>
    </dsp:sp>
    <dsp:sp modelId="{806EDDD0-F313-460E-8FA7-A0A65205B7B3}">
      <dsp:nvSpPr>
        <dsp:cNvPr id="0" name=""/>
        <dsp:cNvSpPr/>
      </dsp:nvSpPr>
      <dsp:spPr>
        <a:xfrm>
          <a:off x="0" y="3517460"/>
          <a:ext cx="11739218" cy="1074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You may tell the employees that it is their decision on whether to speak to ICE.</a:t>
          </a:r>
        </a:p>
      </dsp:txBody>
      <dsp:txXfrm>
        <a:off x="52431" y="3569891"/>
        <a:ext cx="11634356" cy="96919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F6B3EC-AF1F-2F42-B624-473496D22F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2765C62-0FAB-F341-916C-E63EF1587E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2140A1-98F2-014D-A607-D496AB6B6183}" type="datetimeFigureOut">
              <a:rPr lang="en-US" smtClean="0"/>
              <a:t>2/19/2025</a:t>
            </a:fld>
            <a:endParaRPr lang="en-US"/>
          </a:p>
        </p:txBody>
      </p:sp>
      <p:sp>
        <p:nvSpPr>
          <p:cNvPr id="4" name="Footer Placeholder 3">
            <a:extLst>
              <a:ext uri="{FF2B5EF4-FFF2-40B4-BE49-F238E27FC236}">
                <a16:creationId xmlns:a16="http://schemas.microsoft.com/office/drawing/2014/main" id="{C63CF32E-1FB1-914C-AB3A-64916CE0B7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7516FC4-7169-7D44-B8D9-7EF530B749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E86844-1D55-604B-95BD-614120F82607}" type="slidenum">
              <a:rPr lang="en-US" smtClean="0"/>
              <a:t>‹#›</a:t>
            </a:fld>
            <a:endParaRPr lang="en-US"/>
          </a:p>
        </p:txBody>
      </p:sp>
    </p:spTree>
    <p:extLst>
      <p:ext uri="{BB962C8B-B14F-4D97-AF65-F5344CB8AC3E}">
        <p14:creationId xmlns:p14="http://schemas.microsoft.com/office/powerpoint/2010/main" val="1867244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E5CEFB-6EF2-6D47-BF56-B4AADBDE9456}"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2B867A-D087-4E46-9ACD-6EF17C130AEC}" type="slidenum">
              <a:rPr lang="en-US" smtClean="0"/>
              <a:t>‹#›</a:t>
            </a:fld>
            <a:endParaRPr lang="en-US"/>
          </a:p>
        </p:txBody>
      </p:sp>
    </p:spTree>
    <p:extLst>
      <p:ext uri="{BB962C8B-B14F-4D97-AF65-F5344CB8AC3E}">
        <p14:creationId xmlns:p14="http://schemas.microsoft.com/office/powerpoint/2010/main" val="1479793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B867A-D087-4E46-9ACD-6EF17C130AEC}" type="slidenum">
              <a:rPr lang="en-US" smtClean="0"/>
              <a:t>2</a:t>
            </a:fld>
            <a:endParaRPr lang="en-US"/>
          </a:p>
        </p:txBody>
      </p:sp>
    </p:spTree>
    <p:extLst>
      <p:ext uri="{BB962C8B-B14F-4D97-AF65-F5344CB8AC3E}">
        <p14:creationId xmlns:p14="http://schemas.microsoft.com/office/powerpoint/2010/main" val="1492374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2B867A-D087-4E46-9ACD-6EF17C130AEC}" type="slidenum">
              <a:rPr lang="en-US" smtClean="0"/>
              <a:t>27</a:t>
            </a:fld>
            <a:endParaRPr lang="en-US"/>
          </a:p>
        </p:txBody>
      </p:sp>
    </p:spTree>
    <p:extLst>
      <p:ext uri="{BB962C8B-B14F-4D97-AF65-F5344CB8AC3E}">
        <p14:creationId xmlns:p14="http://schemas.microsoft.com/office/powerpoint/2010/main" val="757806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2B867A-D087-4E46-9ACD-6EF17C130AEC}" type="slidenum">
              <a:rPr lang="en-US" smtClean="0"/>
              <a:t>28</a:t>
            </a:fld>
            <a:endParaRPr lang="en-US"/>
          </a:p>
        </p:txBody>
      </p:sp>
    </p:spTree>
    <p:extLst>
      <p:ext uri="{BB962C8B-B14F-4D97-AF65-F5344CB8AC3E}">
        <p14:creationId xmlns:p14="http://schemas.microsoft.com/office/powerpoint/2010/main" val="3339676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B867A-D087-4E46-9ACD-6EF17C130AEC}" type="slidenum">
              <a:rPr lang="en-US" smtClean="0"/>
              <a:t>30</a:t>
            </a:fld>
            <a:endParaRPr lang="en-US"/>
          </a:p>
        </p:txBody>
      </p:sp>
    </p:spTree>
    <p:extLst>
      <p:ext uri="{BB962C8B-B14F-4D97-AF65-F5344CB8AC3E}">
        <p14:creationId xmlns:p14="http://schemas.microsoft.com/office/powerpoint/2010/main" val="1492374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2B867A-D087-4E46-9ACD-6EF17C130AEC}" type="slidenum">
              <a:rPr lang="en-US" smtClean="0"/>
              <a:t>3</a:t>
            </a:fld>
            <a:endParaRPr lang="en-US"/>
          </a:p>
        </p:txBody>
      </p:sp>
    </p:spTree>
    <p:extLst>
      <p:ext uri="{BB962C8B-B14F-4D97-AF65-F5344CB8AC3E}">
        <p14:creationId xmlns:p14="http://schemas.microsoft.com/office/powerpoint/2010/main" val="1486082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2B867A-D087-4E46-9ACD-6EF17C130AEC}" type="slidenum">
              <a:rPr lang="en-US" smtClean="0"/>
              <a:t>20</a:t>
            </a:fld>
            <a:endParaRPr lang="en-US"/>
          </a:p>
        </p:txBody>
      </p:sp>
    </p:spTree>
    <p:extLst>
      <p:ext uri="{BB962C8B-B14F-4D97-AF65-F5344CB8AC3E}">
        <p14:creationId xmlns:p14="http://schemas.microsoft.com/office/powerpoint/2010/main" val="1276633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2B867A-D087-4E46-9ACD-6EF17C130AEC}" type="slidenum">
              <a:rPr lang="en-US" smtClean="0"/>
              <a:t>21</a:t>
            </a:fld>
            <a:endParaRPr lang="en-US"/>
          </a:p>
        </p:txBody>
      </p:sp>
    </p:spTree>
    <p:extLst>
      <p:ext uri="{BB962C8B-B14F-4D97-AF65-F5344CB8AC3E}">
        <p14:creationId xmlns:p14="http://schemas.microsoft.com/office/powerpoint/2010/main" val="3630817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2B867A-D087-4E46-9ACD-6EF17C130AEC}" type="slidenum">
              <a:rPr lang="en-US" smtClean="0"/>
              <a:t>22</a:t>
            </a:fld>
            <a:endParaRPr lang="en-US"/>
          </a:p>
        </p:txBody>
      </p:sp>
    </p:spTree>
    <p:extLst>
      <p:ext uri="{BB962C8B-B14F-4D97-AF65-F5344CB8AC3E}">
        <p14:creationId xmlns:p14="http://schemas.microsoft.com/office/powerpoint/2010/main" val="2841758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2B867A-D087-4E46-9ACD-6EF17C130AEC}" type="slidenum">
              <a:rPr lang="en-US" smtClean="0"/>
              <a:t>23</a:t>
            </a:fld>
            <a:endParaRPr lang="en-US"/>
          </a:p>
        </p:txBody>
      </p:sp>
    </p:spTree>
    <p:extLst>
      <p:ext uri="{BB962C8B-B14F-4D97-AF65-F5344CB8AC3E}">
        <p14:creationId xmlns:p14="http://schemas.microsoft.com/office/powerpoint/2010/main" val="4249410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2B867A-D087-4E46-9ACD-6EF17C130AEC}" type="slidenum">
              <a:rPr lang="en-US" smtClean="0"/>
              <a:t>24</a:t>
            </a:fld>
            <a:endParaRPr lang="en-US"/>
          </a:p>
        </p:txBody>
      </p:sp>
    </p:spTree>
    <p:extLst>
      <p:ext uri="{BB962C8B-B14F-4D97-AF65-F5344CB8AC3E}">
        <p14:creationId xmlns:p14="http://schemas.microsoft.com/office/powerpoint/2010/main" val="1744976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2B867A-D087-4E46-9ACD-6EF17C130AEC}" type="slidenum">
              <a:rPr lang="en-US" smtClean="0"/>
              <a:t>25</a:t>
            </a:fld>
            <a:endParaRPr lang="en-US"/>
          </a:p>
        </p:txBody>
      </p:sp>
    </p:spTree>
    <p:extLst>
      <p:ext uri="{BB962C8B-B14F-4D97-AF65-F5344CB8AC3E}">
        <p14:creationId xmlns:p14="http://schemas.microsoft.com/office/powerpoint/2010/main" val="290566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2B867A-D087-4E46-9ACD-6EF17C130AEC}" type="slidenum">
              <a:rPr lang="en-US" smtClean="0"/>
              <a:t>26</a:t>
            </a:fld>
            <a:endParaRPr lang="en-US"/>
          </a:p>
        </p:txBody>
      </p:sp>
    </p:spTree>
    <p:extLst>
      <p:ext uri="{BB962C8B-B14F-4D97-AF65-F5344CB8AC3E}">
        <p14:creationId xmlns:p14="http://schemas.microsoft.com/office/powerpoint/2010/main" val="2580338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3.xml"/><Relationship Id="rId5" Type="http://schemas.openxmlformats.org/officeDocument/2006/relationships/image" Target="../media/image16.png"/><Relationship Id="rId4" Type="http://schemas.openxmlformats.org/officeDocument/2006/relationships/image" Target="../media/image2.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Master" Target="../slideMasters/slideMaster3.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8.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4.xml"/><Relationship Id="rId4" Type="http://schemas.openxmlformats.org/officeDocument/2006/relationships/image" Target="../media/image23.svg"/></Relationships>
</file>

<file path=ppt/slideLayouts/_rels/slideLayout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D6F98C-33F2-2062-BF40-62884294BBC4}"/>
              </a:ext>
            </a:extLst>
          </p:cNvPr>
          <p:cNvSpPr/>
          <p:nvPr userDrawn="1"/>
        </p:nvSpPr>
        <p:spPr>
          <a:xfrm>
            <a:off x="0" y="-1"/>
            <a:ext cx="12192000" cy="694944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userDrawn="1"/>
        </p:nvSpPr>
        <p:spPr>
          <a:xfrm>
            <a:off x="0" y="11831"/>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4C98E6-1683-09AD-1A0C-E631633E9330}"/>
              </a:ext>
            </a:extLst>
          </p:cNvPr>
          <p:cNvSpPr/>
          <p:nvPr userDrawn="1"/>
        </p:nvSpPr>
        <p:spPr>
          <a:xfrm>
            <a:off x="609600" y="0"/>
            <a:ext cx="3677265" cy="678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FE6A5D0-16EC-D8D2-9B9A-A345C39CEBDB}"/>
              </a:ext>
            </a:extLst>
          </p:cNvPr>
          <p:cNvSpPr txBox="1"/>
          <p:nvPr userDrawn="1"/>
        </p:nvSpPr>
        <p:spPr>
          <a:xfrm>
            <a:off x="761213" y="-45875"/>
            <a:ext cx="3431459" cy="400110"/>
          </a:xfrm>
          <a:prstGeom prst="rect">
            <a:avLst/>
          </a:prstGeom>
          <a:noFill/>
        </p:spPr>
        <p:txBody>
          <a:bodyPr wrap="square" rtlCol="0">
            <a:spAutoFit/>
          </a:bodyPr>
          <a:lstStyle/>
          <a:p>
            <a:pPr algn="ctr"/>
            <a:r>
              <a:rPr lang="en-US" sz="2000" b="1" dirty="0">
                <a:solidFill>
                  <a:schemeClr val="bg1"/>
                </a:solidFill>
                <a:latin typeface="Proxima Nova" panose="02000506030000020004" pitchFamily="50" charset="0"/>
              </a:rPr>
              <a:t>A LITTLER PRESENTATION</a:t>
            </a:r>
          </a:p>
        </p:txBody>
      </p:sp>
      <p:sp>
        <p:nvSpPr>
          <p:cNvPr id="11" name="Text Placeholder 10">
            <a:extLst>
              <a:ext uri="{FF2B5EF4-FFF2-40B4-BE49-F238E27FC236}">
                <a16:creationId xmlns:a16="http://schemas.microsoft.com/office/drawing/2014/main" id="{A39D448E-EA8E-12F5-8B8D-CBF990640222}"/>
              </a:ext>
            </a:extLst>
          </p:cNvPr>
          <p:cNvSpPr>
            <a:spLocks noGrp="1"/>
          </p:cNvSpPr>
          <p:nvPr>
            <p:ph type="body" sz="quarter" idx="11" hasCustomPrompt="1"/>
          </p:nvPr>
        </p:nvSpPr>
        <p:spPr>
          <a:xfrm>
            <a:off x="476922" y="1232295"/>
            <a:ext cx="6319838" cy="2719804"/>
          </a:xfrm>
          <a:prstGeom prst="rect">
            <a:avLst/>
          </a:prstGeom>
        </p:spPr>
        <p:txBody>
          <a:bodyPr anchor="b"/>
          <a:lstStyle>
            <a:lvl1pPr marL="0" indent="0">
              <a:lnSpc>
                <a:spcPct val="100000"/>
              </a:lnSpc>
              <a:spcBef>
                <a:spcPts val="0"/>
              </a:spcBef>
              <a:buFontTx/>
              <a:buNone/>
              <a:defRPr sz="4800" b="1">
                <a:solidFill>
                  <a:schemeClr val="bg1"/>
                </a:solidFill>
              </a:defRPr>
            </a:lvl1pPr>
          </a:lstStyle>
          <a:p>
            <a:pPr lvl="0"/>
            <a:r>
              <a:rPr lang="en-US" dirty="0"/>
              <a:t>Click to edit Presentation Title</a:t>
            </a:r>
          </a:p>
        </p:txBody>
      </p:sp>
      <p:pic>
        <p:nvPicPr>
          <p:cNvPr id="13" name="Graphic 12">
            <a:extLst>
              <a:ext uri="{FF2B5EF4-FFF2-40B4-BE49-F238E27FC236}">
                <a16:creationId xmlns:a16="http://schemas.microsoft.com/office/drawing/2014/main" id="{73BE2E91-E19E-922C-93F0-AEE4A2A6E1D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9600" y="5475830"/>
            <a:ext cx="2338388" cy="710238"/>
          </a:xfrm>
          <a:prstGeom prst="rect">
            <a:avLst/>
          </a:prstGeom>
        </p:spPr>
      </p:pic>
      <p:sp>
        <p:nvSpPr>
          <p:cNvPr id="24" name="Text Placeholder 23">
            <a:extLst>
              <a:ext uri="{FF2B5EF4-FFF2-40B4-BE49-F238E27FC236}">
                <a16:creationId xmlns:a16="http://schemas.microsoft.com/office/drawing/2014/main" id="{4DCA5C5F-36A1-8AB5-EC4D-D191566F806A}"/>
              </a:ext>
            </a:extLst>
          </p:cNvPr>
          <p:cNvSpPr>
            <a:spLocks noGrp="1"/>
          </p:cNvSpPr>
          <p:nvPr>
            <p:ph type="body" sz="quarter" idx="12" hasCustomPrompt="1"/>
          </p:nvPr>
        </p:nvSpPr>
        <p:spPr>
          <a:xfrm>
            <a:off x="484094" y="4150580"/>
            <a:ext cx="6319838" cy="1036637"/>
          </a:xfrm>
          <a:prstGeom prst="rect">
            <a:avLst/>
          </a:prstGeom>
        </p:spPr>
        <p:txBody>
          <a:bodyPr/>
          <a:lstStyle>
            <a:lvl1pPr marL="0" indent="0">
              <a:lnSpc>
                <a:spcPct val="100000"/>
              </a:lnSpc>
              <a:spcBef>
                <a:spcPts val="0"/>
              </a:spcBef>
              <a:buFontTx/>
              <a:buNone/>
              <a:defRPr sz="2400">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Subtitle</a:t>
            </a:r>
          </a:p>
        </p:txBody>
      </p:sp>
      <p:pic>
        <p:nvPicPr>
          <p:cNvPr id="28" name="Graphic 27">
            <a:extLst>
              <a:ext uri="{FF2B5EF4-FFF2-40B4-BE49-F238E27FC236}">
                <a16:creationId xmlns:a16="http://schemas.microsoft.com/office/drawing/2014/main" id="{9B7A2A15-BA1F-6ACA-7B23-D2899213722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309627" y="3399695"/>
            <a:ext cx="5572746" cy="5572746"/>
          </a:xfrm>
          <a:prstGeom prst="rect">
            <a:avLst/>
          </a:prstGeom>
        </p:spPr>
      </p:pic>
      <p:sp>
        <p:nvSpPr>
          <p:cNvPr id="6" name="Picture Placeholder 5">
            <a:extLst>
              <a:ext uri="{FF2B5EF4-FFF2-40B4-BE49-F238E27FC236}">
                <a16:creationId xmlns:a16="http://schemas.microsoft.com/office/drawing/2014/main" id="{98F9CEB4-EB04-5609-64AB-D29322EEC178}"/>
              </a:ext>
            </a:extLst>
          </p:cNvPr>
          <p:cNvSpPr>
            <a:spLocks noGrp="1"/>
          </p:cNvSpPr>
          <p:nvPr>
            <p:ph type="pic" sz="quarter" idx="13"/>
          </p:nvPr>
        </p:nvSpPr>
        <p:spPr>
          <a:xfrm>
            <a:off x="7488936" y="-557784"/>
            <a:ext cx="7946136" cy="7946136"/>
          </a:xfrm>
          <a:prstGeom prst="flowChartConnector">
            <a:avLst/>
          </a:prstGeom>
          <a:pattFill prst="pct5">
            <a:fgClr>
              <a:schemeClr val="bg2"/>
            </a:fgClr>
            <a:bgClr>
              <a:schemeClr val="tx1"/>
            </a:bgClr>
          </a:pattFill>
        </p:spPr>
        <p:txBody>
          <a:bodyPr/>
          <a:lstStyle/>
          <a:p>
            <a:r>
              <a:rPr lang="en-US"/>
              <a:t>Click icon to add picture</a:t>
            </a:r>
          </a:p>
        </p:txBody>
      </p:sp>
    </p:spTree>
    <p:extLst>
      <p:ext uri="{BB962C8B-B14F-4D97-AF65-F5344CB8AC3E}">
        <p14:creationId xmlns:p14="http://schemas.microsoft.com/office/powerpoint/2010/main" val="372976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xmlns:p15="http://schemas.microsoft.com/office/powerpoint/2012/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362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Columns -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83EB7F-BADA-3644-93A8-E5354CE1FDE1}"/>
              </a:ext>
            </a:extLst>
          </p:cNvPr>
          <p:cNvSpPr/>
          <p:nvPr userDrawn="1"/>
        </p:nvSpPr>
        <p:spPr>
          <a:xfrm rot="16200000">
            <a:off x="5407597" y="-5414537"/>
            <a:ext cx="1371600" cy="12192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dirty="0"/>
          </a:p>
        </p:txBody>
      </p:sp>
      <p:sp>
        <p:nvSpPr>
          <p:cNvPr id="12" name="Rectangle 11">
            <a:extLst>
              <a:ext uri="{FF2B5EF4-FFF2-40B4-BE49-F238E27FC236}">
                <a16:creationId xmlns:a16="http://schemas.microsoft.com/office/drawing/2014/main" id="{A4C42255-30D8-6F46-84B1-144E31FA1185}"/>
              </a:ext>
            </a:extLst>
          </p:cNvPr>
          <p:cNvSpPr/>
          <p:nvPr userDrawn="1"/>
        </p:nvSpPr>
        <p:spPr>
          <a:xfrm>
            <a:off x="0" y="0"/>
            <a:ext cx="12192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233F8E50-C408-E34E-B890-95A57FABA1CF}"/>
              </a:ext>
            </a:extLst>
          </p:cNvPr>
          <p:cNvSpPr>
            <a:spLocks noGrp="1"/>
          </p:cNvSpPr>
          <p:nvPr>
            <p:ph type="title" hasCustomPrompt="1"/>
          </p:nvPr>
        </p:nvSpPr>
        <p:spPr>
          <a:xfrm>
            <a:off x="2245360" y="127322"/>
            <a:ext cx="9663621" cy="1161211"/>
          </a:xfrm>
          <a:prstGeom prst="rect">
            <a:avLst/>
          </a:prstGeom>
        </p:spPr>
        <p:txBody>
          <a:bodyPr anchor="ctr">
            <a:normAutofit/>
          </a:bodyPr>
          <a:lstStyle>
            <a:lvl1pPr algn="l">
              <a:defRPr sz="4000" b="1">
                <a:solidFill>
                  <a:schemeClr val="bg2"/>
                </a:solidFill>
                <a:latin typeface="Calibri" panose="020F0502020204030204" pitchFamily="34" charset="0"/>
                <a:cs typeface="Calibri" panose="020F0502020204030204" pitchFamily="34" charset="0"/>
              </a:defRPr>
            </a:lvl1pPr>
          </a:lstStyle>
          <a:p>
            <a:r>
              <a:rPr lang="en-US" dirty="0"/>
              <a:t>Click to Edit Title</a:t>
            </a:r>
          </a:p>
        </p:txBody>
      </p:sp>
      <p:sp>
        <p:nvSpPr>
          <p:cNvPr id="13" name="Content Placeholder 6">
            <a:extLst>
              <a:ext uri="{FF2B5EF4-FFF2-40B4-BE49-F238E27FC236}">
                <a16:creationId xmlns:a16="http://schemas.microsoft.com/office/drawing/2014/main" id="{F051132B-D970-49F6-AF74-8B6D247A49F0}"/>
              </a:ext>
            </a:extLst>
          </p:cNvPr>
          <p:cNvSpPr>
            <a:spLocks noGrp="1"/>
          </p:cNvSpPr>
          <p:nvPr>
            <p:ph sz="quarter" idx="12" hasCustomPrompt="1"/>
          </p:nvPr>
        </p:nvSpPr>
        <p:spPr>
          <a:xfrm>
            <a:off x="2245360" y="1734152"/>
            <a:ext cx="9678416" cy="4572000"/>
          </a:xfrm>
          <a:prstGeom prst="rect">
            <a:avLst/>
          </a:prstGeom>
        </p:spPr>
        <p:txBody>
          <a:bodyPr anchor="t">
            <a:noAutofit/>
          </a:bodyPr>
          <a:lstStyle>
            <a:lvl1pPr marL="284163" indent="-284163">
              <a:spcBef>
                <a:spcPts val="600"/>
              </a:spcBef>
              <a:spcAft>
                <a:spcPts val="600"/>
              </a:spcAft>
              <a:buFont typeface="Arial" panose="020B0604020202020204" pitchFamily="34" charset="0"/>
              <a:buChar char="•"/>
              <a:defRPr sz="3200"/>
            </a:lvl1pPr>
            <a:lvl2pPr marL="692150" indent="-346075">
              <a:spcBef>
                <a:spcPts val="0"/>
              </a:spcBef>
              <a:spcAft>
                <a:spcPts val="600"/>
              </a:spcAft>
              <a:buFont typeface="Calibri" panose="020F0502020204030204" pitchFamily="34" charset="0"/>
              <a:buChar char="–"/>
              <a:defRPr sz="3000"/>
            </a:lvl2pPr>
            <a:lvl3pPr marL="1025525" indent="-333375">
              <a:spcBef>
                <a:spcPts val="0"/>
              </a:spcBef>
              <a:spcAft>
                <a:spcPts val="600"/>
              </a:spcAft>
              <a:buFont typeface="Calibri" panose="020F0502020204030204" pitchFamily="34" charset="0"/>
              <a:buChar char="–"/>
              <a:defRPr sz="2800"/>
            </a:lvl3pPr>
            <a:lvl4pPr marL="1309688" indent="-284163">
              <a:spcBef>
                <a:spcPts val="0"/>
              </a:spcBef>
              <a:spcAft>
                <a:spcPts val="600"/>
              </a:spcAft>
              <a:buFont typeface="Calibri" panose="020F0502020204030204" pitchFamily="34" charset="0"/>
              <a:buChar char="–"/>
              <a:defRPr sz="2600"/>
            </a:lvl4pPr>
            <a:lvl5pPr marL="1606550" indent="-234950">
              <a:spcBef>
                <a:spcPts val="0"/>
              </a:spcBef>
              <a:spcAft>
                <a:spcPts val="600"/>
              </a:spcAft>
              <a:buFont typeface="Calibri" panose="020F0502020204030204" pitchFamily="34" charset="0"/>
              <a:buChar cha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133D5162-6FA7-A150-7A0D-9859C7B45152}"/>
              </a:ext>
            </a:extLst>
          </p:cNvPr>
          <p:cNvSpPr/>
          <p:nvPr userDrawn="1"/>
        </p:nvSpPr>
        <p:spPr>
          <a:xfrm>
            <a:off x="1584960" y="6553201"/>
            <a:ext cx="660400" cy="30480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9AAC90B-4870-ECB6-9562-8046625ABAE0}"/>
              </a:ext>
            </a:extLst>
          </p:cNvPr>
          <p:cNvSpPr/>
          <p:nvPr userDrawn="1"/>
        </p:nvSpPr>
        <p:spPr>
          <a:xfrm>
            <a:off x="0" y="-4337"/>
            <a:ext cx="1757680" cy="686233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67F77E0-022D-D670-62D9-B593955830AD}"/>
              </a:ext>
            </a:extLst>
          </p:cNvPr>
          <p:cNvSpPr/>
          <p:nvPr userDrawn="1"/>
        </p:nvSpPr>
        <p:spPr>
          <a:xfrm>
            <a:off x="1584960" y="0"/>
            <a:ext cx="172720" cy="2621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868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with Round Photo">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AC69B18-E098-2A4E-81BD-E020FD863716}"/>
              </a:ext>
            </a:extLst>
          </p:cNvPr>
          <p:cNvSpPr/>
          <p:nvPr userDrawn="1"/>
        </p:nvSpPr>
        <p:spPr>
          <a:xfrm rot="16200000">
            <a:off x="5408900" y="-5415839"/>
            <a:ext cx="1371600" cy="121946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dirty="0"/>
          </a:p>
        </p:txBody>
      </p:sp>
      <p:sp>
        <p:nvSpPr>
          <p:cNvPr id="8" name="Rectangle 7"/>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35D974D-0D63-B445-B8C4-308C540CCB25}"/>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
        <p:nvSpPr>
          <p:cNvPr id="9" name="Content Placeholder 6">
            <a:extLst>
              <a:ext uri="{FF2B5EF4-FFF2-40B4-BE49-F238E27FC236}">
                <a16:creationId xmlns:a16="http://schemas.microsoft.com/office/drawing/2014/main" id="{463C91DD-3347-4892-9E84-026EA8E06974}"/>
              </a:ext>
            </a:extLst>
          </p:cNvPr>
          <p:cNvSpPr>
            <a:spLocks noGrp="1"/>
          </p:cNvSpPr>
          <p:nvPr>
            <p:ph sz="quarter" idx="11" hasCustomPrompt="1"/>
          </p:nvPr>
        </p:nvSpPr>
        <p:spPr>
          <a:xfrm>
            <a:off x="277813" y="1737360"/>
            <a:ext cx="5635307" cy="4572000"/>
          </a:xfrm>
          <a:prstGeom prst="rect">
            <a:avLst/>
          </a:prstGeom>
        </p:spPr>
        <p:txBody>
          <a:bodyPr anchor="t">
            <a:noAutofit/>
          </a:bodyPr>
          <a:lstStyle>
            <a:lvl1pPr marL="284163" indent="-284163">
              <a:spcBef>
                <a:spcPts val="600"/>
              </a:spcBef>
              <a:spcAft>
                <a:spcPts val="600"/>
              </a:spcAft>
              <a:buFont typeface="Arial" panose="020B0604020202020204" pitchFamily="34" charset="0"/>
              <a:buChar char="•"/>
              <a:defRPr sz="3200"/>
            </a:lvl1pPr>
            <a:lvl2pPr marL="692150" indent="-346075">
              <a:spcBef>
                <a:spcPts val="0"/>
              </a:spcBef>
              <a:spcAft>
                <a:spcPts val="600"/>
              </a:spcAft>
              <a:buFont typeface="Calibri" panose="020F0502020204030204" pitchFamily="34" charset="0"/>
              <a:buChar char="–"/>
              <a:defRPr sz="3000"/>
            </a:lvl2pPr>
            <a:lvl3pPr marL="1025525" indent="-333375">
              <a:spcBef>
                <a:spcPts val="0"/>
              </a:spcBef>
              <a:spcAft>
                <a:spcPts val="600"/>
              </a:spcAft>
              <a:buFont typeface="Calibri" panose="020F0502020204030204" pitchFamily="34" charset="0"/>
              <a:buChar char="–"/>
              <a:defRPr sz="2800"/>
            </a:lvl3pPr>
            <a:lvl4pPr marL="1309688" indent="-284163">
              <a:spcBef>
                <a:spcPts val="0"/>
              </a:spcBef>
              <a:spcAft>
                <a:spcPts val="600"/>
              </a:spcAft>
              <a:buFont typeface="Calibri" panose="020F0502020204030204" pitchFamily="34" charset="0"/>
              <a:buChar char="–"/>
              <a:defRPr sz="2600"/>
            </a:lvl4pPr>
            <a:lvl5pPr marL="1606550" indent="-234950">
              <a:spcBef>
                <a:spcPts val="0"/>
              </a:spcBef>
              <a:spcAft>
                <a:spcPts val="600"/>
              </a:spcAft>
              <a:buFont typeface="Calibri" panose="020F0502020204030204" pitchFamily="34" charset="0"/>
              <a:buChar cha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1F3F0CB1-0077-2172-D44A-C157B68459C2}"/>
              </a:ext>
            </a:extLst>
          </p:cNvPr>
          <p:cNvSpPr>
            <a:spLocks noGrp="1" noChangeAspect="1"/>
          </p:cNvSpPr>
          <p:nvPr>
            <p:ph type="pic" sz="quarter" idx="12"/>
          </p:nvPr>
        </p:nvSpPr>
        <p:spPr>
          <a:xfrm>
            <a:off x="6564786" y="1128473"/>
            <a:ext cx="5533907" cy="5535773"/>
          </a:xfrm>
          <a:prstGeom prst="flowChartConnector">
            <a:avLst/>
          </a:prstGeom>
          <a:solidFill>
            <a:schemeClr val="bg2"/>
          </a:solidFill>
        </p:spPr>
        <p:txBody>
          <a:bodyPr/>
          <a:lstStyle/>
          <a:p>
            <a:endParaRPr lang="en-US" dirty="0"/>
          </a:p>
        </p:txBody>
      </p:sp>
    </p:spTree>
    <p:extLst>
      <p:ext uri="{BB962C8B-B14F-4D97-AF65-F5344CB8AC3E}">
        <p14:creationId xmlns:p14="http://schemas.microsoft.com/office/powerpoint/2010/main" val="278399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F613D3-59DF-9EE5-B4D8-A0360D0F69B7}"/>
              </a:ext>
            </a:extLst>
          </p:cNvPr>
          <p:cNvSpPr/>
          <p:nvPr userDrawn="1"/>
        </p:nvSpPr>
        <p:spPr>
          <a:xfrm>
            <a:off x="1"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a:extLst>
              <a:ext uri="{FF2B5EF4-FFF2-40B4-BE49-F238E27FC236}">
                <a16:creationId xmlns:a16="http://schemas.microsoft.com/office/drawing/2014/main" id="{054E33FC-3003-EF44-AE1B-315D80AF2D3E}"/>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tx1"/>
                </a:solidFill>
                <a:latin typeface="+mn-lt"/>
              </a:defRPr>
            </a:lvl1pPr>
          </a:lstStyle>
          <a:p>
            <a:fld id="{B73F69C2-009F-4240-9724-5B3BAC1E9E06}" type="slidenum">
              <a:rPr lang="en-US" smtClean="0"/>
              <a:pPr/>
              <a:t>‹#›</a:t>
            </a:fld>
            <a:endParaRPr lang="en-US" dirty="0"/>
          </a:p>
        </p:txBody>
      </p:sp>
      <p:sp>
        <p:nvSpPr>
          <p:cNvPr id="9" name="Rectangle 8"/>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5DA91043-7BE9-FFD4-A07F-8F91736FB4C6}"/>
              </a:ext>
            </a:extLst>
          </p:cNvPr>
          <p:cNvSpPr>
            <a:spLocks noGrp="1"/>
          </p:cNvSpPr>
          <p:nvPr>
            <p:ph type="body" sz="quarter" idx="12" hasCustomPrompt="1"/>
          </p:nvPr>
        </p:nvSpPr>
        <p:spPr>
          <a:xfrm>
            <a:off x="6096000" y="1616075"/>
            <a:ext cx="5440363" cy="4525963"/>
          </a:xfrm>
          <a:prstGeom prst="rect">
            <a:avLst/>
          </a:prstGeom>
        </p:spPr>
        <p:txBody>
          <a:bodyPr/>
          <a:lstStyle>
            <a:lvl1pPr marL="457200" indent="-457200">
              <a:lnSpc>
                <a:spcPct val="100000"/>
              </a:lnSpc>
              <a:spcBef>
                <a:spcPts val="0"/>
              </a:spcBef>
              <a:spcAft>
                <a:spcPts val="600"/>
              </a:spcAft>
              <a:buFont typeface="Arial" panose="020B0604020202020204" pitchFamily="34" charset="0"/>
              <a:buChar char="•"/>
              <a:defRPr sz="2800" b="1"/>
            </a:lvl1pPr>
            <a:lvl2pPr>
              <a:defRPr/>
            </a:lvl2pPr>
          </a:lstStyle>
          <a:p>
            <a:pPr lvl="0"/>
            <a:r>
              <a:rPr lang="en-US" dirty="0"/>
              <a:t>Click to edit Text</a:t>
            </a:r>
          </a:p>
          <a:p>
            <a:pPr lvl="1"/>
            <a:r>
              <a:rPr lang="en-US" dirty="0"/>
              <a:t> Second level Text</a:t>
            </a:r>
          </a:p>
          <a:p>
            <a:pPr lvl="2"/>
            <a:r>
              <a:rPr lang="en-US" dirty="0"/>
              <a:t>Third level text</a:t>
            </a:r>
          </a:p>
        </p:txBody>
      </p:sp>
      <p:sp>
        <p:nvSpPr>
          <p:cNvPr id="4" name="Picture Placeholder 3">
            <a:extLst>
              <a:ext uri="{FF2B5EF4-FFF2-40B4-BE49-F238E27FC236}">
                <a16:creationId xmlns:a16="http://schemas.microsoft.com/office/drawing/2014/main" id="{D63F9973-2A2E-FD2D-E951-360243C814EC}"/>
              </a:ext>
            </a:extLst>
          </p:cNvPr>
          <p:cNvSpPr>
            <a:spLocks noGrp="1"/>
          </p:cNvSpPr>
          <p:nvPr>
            <p:ph type="pic" sz="quarter" idx="13"/>
          </p:nvPr>
        </p:nvSpPr>
        <p:spPr>
          <a:xfrm>
            <a:off x="-170815" y="342900"/>
            <a:ext cx="6172200" cy="6172200"/>
          </a:xfrm>
          <a:prstGeom prst="flowChartConnector">
            <a:avLst/>
          </a:prstGeom>
          <a:pattFill prst="pct5">
            <a:fgClr>
              <a:schemeClr val="tx2"/>
            </a:fgClr>
            <a:bgClr>
              <a:schemeClr val="tx1"/>
            </a:bgClr>
          </a:pattFill>
          <a:ln>
            <a:noFill/>
          </a:ln>
        </p:spPr>
        <p:txBody>
          <a:bodyPr/>
          <a:lstStyle/>
          <a:p>
            <a:endParaRPr lang="en-US"/>
          </a:p>
        </p:txBody>
      </p:sp>
    </p:spTree>
    <p:extLst>
      <p:ext uri="{BB962C8B-B14F-4D97-AF65-F5344CB8AC3E}">
        <p14:creationId xmlns:p14="http://schemas.microsoft.com/office/powerpoint/2010/main" val="203053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vider - Te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9F9DED-B36A-0746-B690-04DB8A2DE4B1}"/>
              </a:ext>
            </a:extLst>
          </p:cNvPr>
          <p:cNvSpPr/>
          <p:nvPr userDrawn="1"/>
        </p:nvSpPr>
        <p:spPr>
          <a:xfrm>
            <a:off x="-1" y="6540555"/>
            <a:ext cx="12192001" cy="317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432BE72-A30C-CA43-B61F-BF0BD2654DCF}"/>
              </a:ext>
            </a:extLst>
          </p:cNvPr>
          <p:cNvSpPr/>
          <p:nvPr userDrawn="1"/>
        </p:nvSpPr>
        <p:spPr>
          <a:xfrm>
            <a:off x="7188200" y="0"/>
            <a:ext cx="5003801" cy="6858002"/>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8" name="Content Placeholder 47">
            <a:extLst>
              <a:ext uri="{FF2B5EF4-FFF2-40B4-BE49-F238E27FC236}">
                <a16:creationId xmlns:a16="http://schemas.microsoft.com/office/drawing/2014/main" id="{DCDAAE18-DA66-1C42-9FCA-72676E5665CA}"/>
              </a:ext>
            </a:extLst>
          </p:cNvPr>
          <p:cNvSpPr>
            <a:spLocks noGrp="1"/>
          </p:cNvSpPr>
          <p:nvPr>
            <p:ph sz="quarter" idx="10" hasCustomPrompt="1"/>
          </p:nvPr>
        </p:nvSpPr>
        <p:spPr>
          <a:xfrm>
            <a:off x="7673033" y="442762"/>
            <a:ext cx="4105275" cy="5467150"/>
          </a:xfrm>
          <a:prstGeom prst="rect">
            <a:avLst/>
          </a:prstGeom>
        </p:spPr>
        <p:txBody>
          <a:bodyPr anchor="ctr">
            <a:normAutofit/>
          </a:bodyPr>
          <a:lstStyle>
            <a:lvl1pPr marL="0" indent="0" algn="ctr">
              <a:buNone/>
              <a:defRPr sz="4400" b="1">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a:t>
            </a:r>
            <a:br>
              <a:rPr lang="en-US" dirty="0"/>
            </a:br>
            <a:r>
              <a:rPr lang="en-US" dirty="0"/>
              <a:t>Section Divider</a:t>
            </a:r>
          </a:p>
        </p:txBody>
      </p:sp>
      <p:sp>
        <p:nvSpPr>
          <p:cNvPr id="12" name="Slide Number Placeholder 3">
            <a:extLst>
              <a:ext uri="{FF2B5EF4-FFF2-40B4-BE49-F238E27FC236}">
                <a16:creationId xmlns:a16="http://schemas.microsoft.com/office/drawing/2014/main" id="{37EA1B8D-CF67-F746-8EB4-2C779BD2545A}"/>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pPr/>
              <a:t>‹#›</a:t>
            </a:fld>
            <a:endParaRPr lang="en-US" dirty="0"/>
          </a:p>
        </p:txBody>
      </p:sp>
      <p:sp>
        <p:nvSpPr>
          <p:cNvPr id="13" name="Picture Placeholder 4">
            <a:extLst>
              <a:ext uri="{FF2B5EF4-FFF2-40B4-BE49-F238E27FC236}">
                <a16:creationId xmlns:a16="http://schemas.microsoft.com/office/drawing/2014/main" id="{E4C66BB6-4427-534E-ABE6-32BDA55B65D5}"/>
              </a:ext>
            </a:extLst>
          </p:cNvPr>
          <p:cNvSpPr>
            <a:spLocks noGrp="1"/>
          </p:cNvSpPr>
          <p:nvPr>
            <p:ph type="pic" sz="quarter" idx="11"/>
          </p:nvPr>
        </p:nvSpPr>
        <p:spPr>
          <a:xfrm>
            <a:off x="0" y="0"/>
            <a:ext cx="7188200" cy="6858000"/>
          </a:xfrm>
          <a:prstGeom prst="rect">
            <a:avLst/>
          </a:prstGeom>
        </p:spPr>
        <p:txBody>
          <a:bodyPr/>
          <a:lstStyle/>
          <a:p>
            <a:endParaRPr lang="en-US" dirty="0"/>
          </a:p>
        </p:txBody>
      </p:sp>
      <p:sp>
        <p:nvSpPr>
          <p:cNvPr id="9" name="Rectangle 8"/>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26CAD6F-6BCC-4D12-736C-091142C0C968}"/>
              </a:ext>
            </a:extLst>
          </p:cNvPr>
          <p:cNvSpPr/>
          <p:nvPr userDrawn="1"/>
        </p:nvSpPr>
        <p:spPr>
          <a:xfrm>
            <a:off x="7188200" y="0"/>
            <a:ext cx="5003802" cy="3174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66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p15="http://schemas.microsoft.com/office/powerpoint/2012/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vider - Static Photo">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EDA094E-E8CA-27E9-7D49-D6F98CCF9F13}"/>
              </a:ext>
            </a:extLst>
          </p:cNvPr>
          <p:cNvSpPr/>
          <p:nvPr userDrawn="1"/>
        </p:nvSpPr>
        <p:spPr>
          <a:xfrm>
            <a:off x="0" y="0"/>
            <a:ext cx="6096000" cy="68580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1A0CAA2-DF5A-FFB9-90C1-350C089552D9}"/>
              </a:ext>
            </a:extLst>
          </p:cNvPr>
          <p:cNvPicPr>
            <a:picLocks/>
          </p:cNvPicPr>
          <p:nvPr userDrawn="1"/>
        </p:nvPicPr>
        <p:blipFill rotWithShape="1">
          <a:blip r:embed="rId2" cstate="screen">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p:blipFill>
        <p:spPr>
          <a:xfrm>
            <a:off x="0" y="2"/>
            <a:ext cx="6858000" cy="6858000"/>
          </a:xfrm>
          <a:prstGeom prst="ellipse">
            <a:avLst/>
          </a:prstGeom>
        </p:spPr>
      </p:pic>
      <p:sp>
        <p:nvSpPr>
          <p:cNvPr id="43" name="Rectangle 42">
            <a:extLst>
              <a:ext uri="{FF2B5EF4-FFF2-40B4-BE49-F238E27FC236}">
                <a16:creationId xmlns:a16="http://schemas.microsoft.com/office/drawing/2014/main" id="{9432BE72-A30C-CA43-B61F-BF0BD2654DCF}"/>
              </a:ext>
            </a:extLst>
          </p:cNvPr>
          <p:cNvSpPr/>
          <p:nvPr userDrawn="1"/>
        </p:nvSpPr>
        <p:spPr>
          <a:xfrm>
            <a:off x="6096000" y="0"/>
            <a:ext cx="6096001" cy="68580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3">
            <a:extLst>
              <a:ext uri="{FF2B5EF4-FFF2-40B4-BE49-F238E27FC236}">
                <a16:creationId xmlns:a16="http://schemas.microsoft.com/office/drawing/2014/main" id="{6B00AE1A-6EAA-154A-BE5A-7D391B48BD3B}"/>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pPr/>
              <a:t>‹#›</a:t>
            </a:fld>
            <a:endParaRPr lang="en-US" dirty="0"/>
          </a:p>
        </p:txBody>
      </p:sp>
      <p:sp>
        <p:nvSpPr>
          <p:cNvPr id="9" name="Rectangle 8"/>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3AA52D6-0535-3EDC-0B6F-2B1A977CE7B8}"/>
              </a:ext>
            </a:extLst>
          </p:cNvPr>
          <p:cNvSpPr>
            <a:spLocks noGrp="1"/>
          </p:cNvSpPr>
          <p:nvPr>
            <p:ph type="body" sz="quarter" idx="12" hasCustomPrompt="1"/>
          </p:nvPr>
        </p:nvSpPr>
        <p:spPr>
          <a:xfrm>
            <a:off x="7026275" y="1600201"/>
            <a:ext cx="4586288" cy="4572000"/>
          </a:xfrm>
          <a:prstGeom prst="rect">
            <a:avLst/>
          </a:prstGeom>
        </p:spPr>
        <p:txBody>
          <a:bodyPr anchor="ctr"/>
          <a:lstStyle>
            <a:lvl1pPr marL="0" indent="0" algn="ctr">
              <a:buFontTx/>
              <a:buNone/>
              <a:defRPr sz="4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Divider Text</a:t>
            </a:r>
          </a:p>
        </p:txBody>
      </p:sp>
      <p:pic>
        <p:nvPicPr>
          <p:cNvPr id="3" name="Graphic 2">
            <a:extLst>
              <a:ext uri="{FF2B5EF4-FFF2-40B4-BE49-F238E27FC236}">
                <a16:creationId xmlns:a16="http://schemas.microsoft.com/office/drawing/2014/main" id="{71501B22-3D0B-3CA2-B320-2CFB74BB599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66536"/>
          <a:stretch/>
        </p:blipFill>
        <p:spPr>
          <a:xfrm>
            <a:off x="4495801" y="4906877"/>
            <a:ext cx="2844799" cy="1874924"/>
          </a:xfrm>
          <a:prstGeom prst="rect">
            <a:avLst/>
          </a:prstGeom>
        </p:spPr>
      </p:pic>
    </p:spTree>
    <p:extLst>
      <p:ext uri="{BB962C8B-B14F-4D97-AF65-F5344CB8AC3E}">
        <p14:creationId xmlns:p14="http://schemas.microsoft.com/office/powerpoint/2010/main" val="323624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2622458-C471-E7B8-A581-4D77470A8689}"/>
              </a:ext>
            </a:extLst>
          </p:cNvPr>
          <p:cNvSpPr/>
          <p:nvPr userDrawn="1"/>
        </p:nvSpPr>
        <p:spPr>
          <a:xfrm>
            <a:off x="1" y="1802"/>
            <a:ext cx="12192000" cy="3427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DFA447E-9634-117B-35D1-B679CF7AA304}"/>
              </a:ext>
            </a:extLst>
          </p:cNvPr>
          <p:cNvSpPr/>
          <p:nvPr userDrawn="1"/>
        </p:nvSpPr>
        <p:spPr>
          <a:xfrm>
            <a:off x="0" y="4348976"/>
            <a:ext cx="12192000" cy="2509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B0167012-8C82-0F47-AF2D-C58154B10122}"/>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900">
                <a:solidFill>
                  <a:schemeClr val="tx1"/>
                </a:solidFill>
              </a:defRPr>
            </a:lvl1pPr>
          </a:lstStyle>
          <a:p>
            <a:fld id="{B73F69C2-009F-4240-9724-5B3BAC1E9E06}" type="slidenum">
              <a:rPr lang="en-US" smtClean="0"/>
              <a:pPr/>
              <a:t>‹#›</a:t>
            </a:fld>
            <a:endParaRPr lang="en-US" dirty="0"/>
          </a:p>
        </p:txBody>
      </p:sp>
      <p:sp>
        <p:nvSpPr>
          <p:cNvPr id="5" name="Rectangle 4"/>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7B5A56-0D46-B043-84C7-7B53FCC9995A}"/>
              </a:ext>
            </a:extLst>
          </p:cNvPr>
          <p:cNvSpPr/>
          <p:nvPr userDrawn="1"/>
        </p:nvSpPr>
        <p:spPr>
          <a:xfrm>
            <a:off x="639737" y="5923034"/>
            <a:ext cx="6329234" cy="461665"/>
          </a:xfrm>
          <a:prstGeom prst="rect">
            <a:avLst/>
          </a:prstGeom>
          <a:noFill/>
        </p:spPr>
        <p:txBody>
          <a:bodyPr wrap="square">
            <a:spAutoFit/>
          </a:bodyPr>
          <a:lstStyle/>
          <a:p>
            <a:pPr algn="l"/>
            <a:r>
              <a:rPr lang="en-US" sz="800" b="0" i="0" kern="1200" dirty="0">
                <a:solidFill>
                  <a:schemeClr val="tx1"/>
                </a:solidFill>
                <a:latin typeface="+mn-lt"/>
                <a:ea typeface="+mn-ea"/>
                <a:cs typeface="+mn-cs"/>
              </a:rPr>
              <a:t>This information provided by Littler is not a substitute for experienced legal counsel and does not provide legal advice or attempt to address the numerous factual issues that inevitably arise in any employment-related dispute.</a:t>
            </a:r>
            <a:r>
              <a:rPr lang="en-US" sz="800" b="0" i="0" kern="1200" baseline="0" dirty="0">
                <a:solidFill>
                  <a:schemeClr val="tx1"/>
                </a:solidFill>
                <a:latin typeface="+mn-lt"/>
                <a:ea typeface="+mn-ea"/>
                <a:cs typeface="+mn-cs"/>
              </a:rPr>
              <a:t> </a:t>
            </a:r>
            <a:r>
              <a:rPr lang="en-US" sz="800" b="0" i="0" kern="1200" dirty="0">
                <a:solidFill>
                  <a:schemeClr val="tx1"/>
                </a:solidFill>
                <a:latin typeface="+mn-lt"/>
                <a:ea typeface="+mn-ea"/>
                <a:cs typeface="+mn-cs"/>
              </a:rPr>
              <a:t>Although this information attempts to cover some major recent developments, it is not all-inclusive, and the current status of any decision or principle of law should</a:t>
            </a:r>
            <a:r>
              <a:rPr lang="en-US" sz="800" b="0" i="0" kern="1200" baseline="0" dirty="0">
                <a:solidFill>
                  <a:schemeClr val="tx1"/>
                </a:solidFill>
                <a:latin typeface="+mn-lt"/>
                <a:ea typeface="+mn-ea"/>
                <a:cs typeface="+mn-cs"/>
              </a:rPr>
              <a:t> be verified by counsel.</a:t>
            </a:r>
            <a:r>
              <a:rPr lang="en-US" sz="800" b="0" i="0" kern="1200" dirty="0">
                <a:solidFill>
                  <a:schemeClr val="tx1"/>
                </a:solidFill>
                <a:latin typeface="+mn-lt"/>
                <a:ea typeface="+mn-ea"/>
                <a:cs typeface="+mn-cs"/>
              </a:rPr>
              <a:t>    </a:t>
            </a:r>
            <a:endParaRPr lang="en-US" sz="800" dirty="0">
              <a:solidFill>
                <a:schemeClr val="tx1"/>
              </a:solidFill>
            </a:endParaRPr>
          </a:p>
        </p:txBody>
      </p:sp>
      <p:sp>
        <p:nvSpPr>
          <p:cNvPr id="20" name="TextBox 19">
            <a:extLst>
              <a:ext uri="{FF2B5EF4-FFF2-40B4-BE49-F238E27FC236}">
                <a16:creationId xmlns:a16="http://schemas.microsoft.com/office/drawing/2014/main" id="{043AEEC0-B3AC-45FE-4E31-6FE28D430C0F}"/>
              </a:ext>
            </a:extLst>
          </p:cNvPr>
          <p:cNvSpPr txBox="1"/>
          <p:nvPr userDrawn="1"/>
        </p:nvSpPr>
        <p:spPr>
          <a:xfrm>
            <a:off x="476697" y="3984818"/>
            <a:ext cx="7445688" cy="1631216"/>
          </a:xfrm>
          <a:prstGeom prst="rect">
            <a:avLst/>
          </a:prstGeom>
          <a:noFill/>
        </p:spPr>
        <p:txBody>
          <a:bodyPr wrap="square" rtlCol="0">
            <a:spAutoFit/>
          </a:bodyPr>
          <a:lstStyle/>
          <a:p>
            <a:r>
              <a:rPr lang="en-US" sz="10000" b="1" dirty="0">
                <a:solidFill>
                  <a:schemeClr val="bg2"/>
                </a:solidFill>
                <a:latin typeface="Proxima Nova" panose="02000506030000020004" pitchFamily="50" charset="0"/>
              </a:rPr>
              <a:t>Questions?</a:t>
            </a:r>
          </a:p>
        </p:txBody>
      </p:sp>
      <p:pic>
        <p:nvPicPr>
          <p:cNvPr id="22" name="Picture 21" descr="A chair and table with a black chair&#10;&#10;Description automatically generated">
            <a:extLst>
              <a:ext uri="{FF2B5EF4-FFF2-40B4-BE49-F238E27FC236}">
                <a16:creationId xmlns:a16="http://schemas.microsoft.com/office/drawing/2014/main" id="{EDFE0405-64C1-9BDF-9511-BE1348DCDCB6}"/>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9067800" y="-419406"/>
            <a:ext cx="4269615" cy="4269615"/>
          </a:xfrm>
          <a:prstGeom prst="ellipse">
            <a:avLst/>
          </a:prstGeom>
        </p:spPr>
      </p:pic>
      <p:pic>
        <p:nvPicPr>
          <p:cNvPr id="19" name="Graphic 18">
            <a:extLst>
              <a:ext uri="{FF2B5EF4-FFF2-40B4-BE49-F238E27FC236}">
                <a16:creationId xmlns:a16="http://schemas.microsoft.com/office/drawing/2014/main" id="{30A0220B-C404-6A94-6F5D-3B843149938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353300" y="1992409"/>
            <a:ext cx="3429000" cy="3429000"/>
          </a:xfrm>
          <a:prstGeom prst="rect">
            <a:avLst/>
          </a:prstGeom>
        </p:spPr>
      </p:pic>
      <p:pic>
        <p:nvPicPr>
          <p:cNvPr id="25" name="Graphic 24">
            <a:extLst>
              <a:ext uri="{FF2B5EF4-FFF2-40B4-BE49-F238E27FC236}">
                <a16:creationId xmlns:a16="http://schemas.microsoft.com/office/drawing/2014/main" id="{D3126998-4033-E8B1-702A-0D935C823E1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39737" y="2232237"/>
            <a:ext cx="2036557" cy="618563"/>
          </a:xfrm>
          <a:prstGeom prst="rect">
            <a:avLst/>
          </a:prstGeom>
        </p:spPr>
      </p:pic>
      <p:sp>
        <p:nvSpPr>
          <p:cNvPr id="6" name="TextBox 5">
            <a:extLst>
              <a:ext uri="{FF2B5EF4-FFF2-40B4-BE49-F238E27FC236}">
                <a16:creationId xmlns:a16="http://schemas.microsoft.com/office/drawing/2014/main" id="{565F10A4-1E21-5145-D153-B3D89A8B2DF5}"/>
              </a:ext>
            </a:extLst>
          </p:cNvPr>
          <p:cNvSpPr txBox="1"/>
          <p:nvPr userDrawn="1"/>
        </p:nvSpPr>
        <p:spPr>
          <a:xfrm>
            <a:off x="7922385" y="5712274"/>
            <a:ext cx="4011901" cy="646331"/>
          </a:xfrm>
          <a:prstGeom prst="rect">
            <a:avLst/>
          </a:prstGeom>
          <a:noFill/>
        </p:spPr>
        <p:txBody>
          <a:bodyPr wrap="square" rtlCol="0">
            <a:spAutoFit/>
          </a:bodyPr>
          <a:lstStyle/>
          <a:p>
            <a:pPr algn="r"/>
            <a:r>
              <a:rPr lang="en-US" spc="70" baseline="0" dirty="0">
                <a:latin typeface="Proxima Nova Semibold" panose="02000506030000020004" pitchFamily="50" charset="0"/>
              </a:rPr>
              <a:t>Fueled by ingenuity.</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pc="70" baseline="0" dirty="0">
                <a:latin typeface="Proxima Nova Semibold" panose="02000506030000020004" pitchFamily="50" charset="0"/>
              </a:rPr>
              <a:t>Inspired by you</a:t>
            </a:r>
            <a:r>
              <a:rPr lang="en-US" spc="70" baseline="0" dirty="0">
                <a:solidFill>
                  <a:schemeClr val="tx1"/>
                </a:solidFill>
                <a:latin typeface="Proxima Nova Semibold" panose="02000506030000020004" pitchFamily="50" charset="0"/>
              </a:rPr>
              <a:t>.</a:t>
            </a:r>
            <a:r>
              <a:rPr lang="en-US" sz="1800" b="1" i="0" u="none" strike="noStrike" baseline="30000" dirty="0">
                <a:solidFill>
                  <a:schemeClr val="tx1"/>
                </a:solidFill>
                <a:latin typeface="Proxima Nova Semibold" panose="02000506030000020004" pitchFamily="50" charset="0"/>
              </a:rPr>
              <a:t>®</a:t>
            </a:r>
          </a:p>
        </p:txBody>
      </p:sp>
    </p:spTree>
    <p:extLst>
      <p:ext uri="{BB962C8B-B14F-4D97-AF65-F5344CB8AC3E}">
        <p14:creationId xmlns:p14="http://schemas.microsoft.com/office/powerpoint/2010/main" val="2430349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estions - Spanish">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2622458-C471-E7B8-A581-4D77470A8689}"/>
              </a:ext>
            </a:extLst>
          </p:cNvPr>
          <p:cNvSpPr/>
          <p:nvPr userDrawn="1"/>
        </p:nvSpPr>
        <p:spPr>
          <a:xfrm>
            <a:off x="1" y="1802"/>
            <a:ext cx="12192000" cy="3427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DFA447E-9634-117B-35D1-B679CF7AA304}"/>
              </a:ext>
            </a:extLst>
          </p:cNvPr>
          <p:cNvSpPr/>
          <p:nvPr userDrawn="1"/>
        </p:nvSpPr>
        <p:spPr>
          <a:xfrm>
            <a:off x="0" y="4348976"/>
            <a:ext cx="12192000" cy="2509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B0167012-8C82-0F47-AF2D-C58154B10122}"/>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900">
                <a:solidFill>
                  <a:schemeClr val="tx1"/>
                </a:solidFill>
              </a:defRPr>
            </a:lvl1pPr>
          </a:lstStyle>
          <a:p>
            <a:fld id="{B73F69C2-009F-4240-9724-5B3BAC1E9E06}" type="slidenum">
              <a:rPr lang="en-US" smtClean="0"/>
              <a:pPr/>
              <a:t>‹#›</a:t>
            </a:fld>
            <a:endParaRPr lang="en-US" dirty="0"/>
          </a:p>
        </p:txBody>
      </p:sp>
      <p:sp>
        <p:nvSpPr>
          <p:cNvPr id="5" name="Rectangle 4"/>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7B5A56-0D46-B043-84C7-7B53FCC9995A}"/>
              </a:ext>
            </a:extLst>
          </p:cNvPr>
          <p:cNvSpPr/>
          <p:nvPr userDrawn="1"/>
        </p:nvSpPr>
        <p:spPr>
          <a:xfrm>
            <a:off x="639737" y="5923034"/>
            <a:ext cx="6338579" cy="461665"/>
          </a:xfrm>
          <a:prstGeom prst="rect">
            <a:avLst/>
          </a:prstGeom>
          <a:noFill/>
        </p:spPr>
        <p:txBody>
          <a:bodyPr wrap="square">
            <a:spAutoFit/>
          </a:bodyPr>
          <a:lstStyle/>
          <a:p>
            <a:pPr algn="l"/>
            <a:r>
              <a:rPr lang="en-US" sz="800" b="0" i="0" kern="1200" dirty="0">
                <a:solidFill>
                  <a:schemeClr val="tx1"/>
                </a:solidFill>
                <a:latin typeface="+mn-lt"/>
                <a:ea typeface="+mn-ea"/>
                <a:cs typeface="+mn-cs"/>
              </a:rPr>
              <a:t>This information provided by Littler is not a substitute for experienced legal counsel and does not provide legal advice or attempt to address the numerous factual issues that inevitably arise in any employment-related dispute.</a:t>
            </a:r>
            <a:r>
              <a:rPr lang="en-US" sz="800" b="0" i="0" kern="1200" baseline="0" dirty="0">
                <a:solidFill>
                  <a:schemeClr val="tx1"/>
                </a:solidFill>
                <a:latin typeface="+mn-lt"/>
                <a:ea typeface="+mn-ea"/>
                <a:cs typeface="+mn-cs"/>
              </a:rPr>
              <a:t> </a:t>
            </a:r>
            <a:r>
              <a:rPr lang="en-US" sz="800" b="0" i="0" kern="1200" dirty="0">
                <a:solidFill>
                  <a:schemeClr val="tx1"/>
                </a:solidFill>
                <a:latin typeface="+mn-lt"/>
                <a:ea typeface="+mn-ea"/>
                <a:cs typeface="+mn-cs"/>
              </a:rPr>
              <a:t>Although this information attempts to cover some major recent developments, it is not all-inclusive, and the current status of any decision or principle of law should</a:t>
            </a:r>
            <a:r>
              <a:rPr lang="en-US" sz="800" b="0" i="0" kern="1200" baseline="0" dirty="0">
                <a:solidFill>
                  <a:schemeClr val="tx1"/>
                </a:solidFill>
                <a:latin typeface="+mn-lt"/>
                <a:ea typeface="+mn-ea"/>
                <a:cs typeface="+mn-cs"/>
              </a:rPr>
              <a:t> be verified by counsel.</a:t>
            </a:r>
            <a:r>
              <a:rPr lang="en-US" sz="800" b="0" i="0" kern="1200" dirty="0">
                <a:solidFill>
                  <a:schemeClr val="tx1"/>
                </a:solidFill>
                <a:latin typeface="+mn-lt"/>
                <a:ea typeface="+mn-ea"/>
                <a:cs typeface="+mn-cs"/>
              </a:rPr>
              <a:t>    </a:t>
            </a:r>
            <a:endParaRPr lang="en-US" sz="800" dirty="0">
              <a:solidFill>
                <a:schemeClr val="tx1"/>
              </a:solidFill>
            </a:endParaRPr>
          </a:p>
        </p:txBody>
      </p:sp>
      <p:sp>
        <p:nvSpPr>
          <p:cNvPr id="20" name="TextBox 19">
            <a:extLst>
              <a:ext uri="{FF2B5EF4-FFF2-40B4-BE49-F238E27FC236}">
                <a16:creationId xmlns:a16="http://schemas.microsoft.com/office/drawing/2014/main" id="{043AEEC0-B3AC-45FE-4E31-6FE28D430C0F}"/>
              </a:ext>
            </a:extLst>
          </p:cNvPr>
          <p:cNvSpPr txBox="1"/>
          <p:nvPr userDrawn="1"/>
        </p:nvSpPr>
        <p:spPr>
          <a:xfrm>
            <a:off x="476697" y="3984818"/>
            <a:ext cx="7445688" cy="1631216"/>
          </a:xfrm>
          <a:prstGeom prst="rect">
            <a:avLst/>
          </a:prstGeom>
          <a:noFill/>
        </p:spPr>
        <p:txBody>
          <a:bodyPr wrap="square" rtlCol="0">
            <a:spAutoFit/>
          </a:bodyPr>
          <a:lstStyle/>
          <a:p>
            <a:r>
              <a:rPr lang="en-US" sz="10000" b="1" dirty="0" err="1">
                <a:solidFill>
                  <a:schemeClr val="bg2"/>
                </a:solidFill>
                <a:latin typeface="Proxima Nova" panose="02000506030000020004" pitchFamily="50" charset="0"/>
              </a:rPr>
              <a:t>Preguntas</a:t>
            </a:r>
            <a:r>
              <a:rPr lang="en-US" sz="10000" b="1" dirty="0">
                <a:solidFill>
                  <a:schemeClr val="bg2"/>
                </a:solidFill>
                <a:latin typeface="Proxima Nova" panose="02000506030000020004" pitchFamily="50" charset="0"/>
              </a:rPr>
              <a:t>?</a:t>
            </a:r>
          </a:p>
        </p:txBody>
      </p:sp>
      <p:pic>
        <p:nvPicPr>
          <p:cNvPr id="22" name="Picture 21" descr="A chair and table with a black chair&#10;&#10;Description automatically generated">
            <a:extLst>
              <a:ext uri="{FF2B5EF4-FFF2-40B4-BE49-F238E27FC236}">
                <a16:creationId xmlns:a16="http://schemas.microsoft.com/office/drawing/2014/main" id="{EDFE0405-64C1-9BDF-9511-BE1348DCDCB6}"/>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9067800" y="-419406"/>
            <a:ext cx="4269615" cy="4269615"/>
          </a:xfrm>
          <a:prstGeom prst="ellipse">
            <a:avLst/>
          </a:prstGeom>
        </p:spPr>
      </p:pic>
      <p:pic>
        <p:nvPicPr>
          <p:cNvPr id="19" name="Graphic 18">
            <a:extLst>
              <a:ext uri="{FF2B5EF4-FFF2-40B4-BE49-F238E27FC236}">
                <a16:creationId xmlns:a16="http://schemas.microsoft.com/office/drawing/2014/main" id="{30A0220B-C404-6A94-6F5D-3B843149938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353300" y="1992409"/>
            <a:ext cx="3429000" cy="3429000"/>
          </a:xfrm>
          <a:prstGeom prst="rect">
            <a:avLst/>
          </a:prstGeom>
        </p:spPr>
      </p:pic>
      <p:pic>
        <p:nvPicPr>
          <p:cNvPr id="25" name="Graphic 24">
            <a:extLst>
              <a:ext uri="{FF2B5EF4-FFF2-40B4-BE49-F238E27FC236}">
                <a16:creationId xmlns:a16="http://schemas.microsoft.com/office/drawing/2014/main" id="{D3126998-4033-E8B1-702A-0D935C823E1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39737" y="2232237"/>
            <a:ext cx="2036557" cy="618563"/>
          </a:xfrm>
          <a:prstGeom prst="rect">
            <a:avLst/>
          </a:prstGeom>
        </p:spPr>
      </p:pic>
      <p:sp>
        <p:nvSpPr>
          <p:cNvPr id="3" name="TextBox 2">
            <a:extLst>
              <a:ext uri="{FF2B5EF4-FFF2-40B4-BE49-F238E27FC236}">
                <a16:creationId xmlns:a16="http://schemas.microsoft.com/office/drawing/2014/main" id="{33EA647E-C70E-731F-A717-8E48925990E3}"/>
              </a:ext>
            </a:extLst>
          </p:cNvPr>
          <p:cNvSpPr txBox="1"/>
          <p:nvPr userDrawn="1"/>
        </p:nvSpPr>
        <p:spPr>
          <a:xfrm>
            <a:off x="7922385" y="5712274"/>
            <a:ext cx="4011901" cy="646331"/>
          </a:xfrm>
          <a:prstGeom prst="rect">
            <a:avLst/>
          </a:prstGeom>
          <a:noFill/>
        </p:spPr>
        <p:txBody>
          <a:bodyPr wrap="square" rtlCol="0">
            <a:spAutoFit/>
          </a:bodyPr>
          <a:lstStyle/>
          <a:p>
            <a:pPr algn="r"/>
            <a:r>
              <a:rPr lang="en-US" spc="70" baseline="0" dirty="0">
                <a:latin typeface="Proxima Nova Semibold" panose="02000506030000020004" pitchFamily="50" charset="0"/>
              </a:rPr>
              <a:t>Fueled by ingenuity.</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pc="70" baseline="0" dirty="0">
                <a:latin typeface="Proxima Nova Semibold" panose="02000506030000020004" pitchFamily="50" charset="0"/>
              </a:rPr>
              <a:t>Inspired by you</a:t>
            </a:r>
            <a:r>
              <a:rPr lang="en-US" spc="70" baseline="0" dirty="0">
                <a:solidFill>
                  <a:schemeClr val="tx1"/>
                </a:solidFill>
                <a:latin typeface="Proxima Nova Semibold" panose="02000506030000020004" pitchFamily="50" charset="0"/>
              </a:rPr>
              <a:t>.</a:t>
            </a:r>
            <a:r>
              <a:rPr lang="en-US" sz="1800" b="1" i="0" u="none" strike="noStrike" baseline="30000" dirty="0">
                <a:solidFill>
                  <a:schemeClr val="tx1"/>
                </a:solidFill>
                <a:latin typeface="Proxima Nova Semibold" panose="02000506030000020004" pitchFamily="50" charset="0"/>
              </a:rPr>
              <a:t>®</a:t>
            </a:r>
          </a:p>
        </p:txBody>
      </p:sp>
    </p:spTree>
    <p:extLst>
      <p:ext uri="{BB962C8B-B14F-4D97-AF65-F5344CB8AC3E}">
        <p14:creationId xmlns:p14="http://schemas.microsoft.com/office/powerpoint/2010/main" val="376543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 English">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2622458-C471-E7B8-A581-4D77470A8689}"/>
              </a:ext>
            </a:extLst>
          </p:cNvPr>
          <p:cNvSpPr/>
          <p:nvPr userDrawn="1"/>
        </p:nvSpPr>
        <p:spPr>
          <a:xfrm>
            <a:off x="1" y="1802"/>
            <a:ext cx="12192000" cy="3427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DFA447E-9634-117B-35D1-B679CF7AA304}"/>
              </a:ext>
            </a:extLst>
          </p:cNvPr>
          <p:cNvSpPr/>
          <p:nvPr userDrawn="1"/>
        </p:nvSpPr>
        <p:spPr>
          <a:xfrm>
            <a:off x="0" y="4348976"/>
            <a:ext cx="12192000" cy="2509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B0167012-8C82-0F47-AF2D-C58154B10122}"/>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900">
                <a:solidFill>
                  <a:schemeClr val="tx1"/>
                </a:solidFill>
              </a:defRPr>
            </a:lvl1pPr>
          </a:lstStyle>
          <a:p>
            <a:fld id="{B73F69C2-009F-4240-9724-5B3BAC1E9E06}" type="slidenum">
              <a:rPr lang="en-US" smtClean="0"/>
              <a:pPr/>
              <a:t>‹#›</a:t>
            </a:fld>
            <a:endParaRPr lang="en-US" dirty="0"/>
          </a:p>
        </p:txBody>
      </p:sp>
      <p:sp>
        <p:nvSpPr>
          <p:cNvPr id="5" name="Rectangle 4"/>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7B5A56-0D46-B043-84C7-7B53FCC9995A}"/>
              </a:ext>
            </a:extLst>
          </p:cNvPr>
          <p:cNvSpPr/>
          <p:nvPr userDrawn="1"/>
        </p:nvSpPr>
        <p:spPr>
          <a:xfrm>
            <a:off x="639737" y="5923034"/>
            <a:ext cx="6073884" cy="461665"/>
          </a:xfrm>
          <a:prstGeom prst="rect">
            <a:avLst/>
          </a:prstGeom>
          <a:noFill/>
        </p:spPr>
        <p:txBody>
          <a:bodyPr wrap="square">
            <a:spAutoFit/>
          </a:bodyPr>
          <a:lstStyle/>
          <a:p>
            <a:pPr algn="l"/>
            <a:r>
              <a:rPr lang="en-US" sz="800" b="0" i="0" kern="1200" dirty="0">
                <a:solidFill>
                  <a:schemeClr val="tx1"/>
                </a:solidFill>
                <a:latin typeface="+mn-lt"/>
                <a:ea typeface="+mn-ea"/>
                <a:cs typeface="+mn-cs"/>
              </a:rPr>
              <a:t>This information provided by Littler is not a substitute for experienced legal counsel and does not provide legal advice or attempt to address the numerous factual issues that inevitably arise in any employment-related dispute.</a:t>
            </a:r>
            <a:r>
              <a:rPr lang="en-US" sz="800" b="0" i="0" kern="1200" baseline="0" dirty="0">
                <a:solidFill>
                  <a:schemeClr val="tx1"/>
                </a:solidFill>
                <a:latin typeface="+mn-lt"/>
                <a:ea typeface="+mn-ea"/>
                <a:cs typeface="+mn-cs"/>
              </a:rPr>
              <a:t> </a:t>
            </a:r>
            <a:r>
              <a:rPr lang="en-US" sz="800" b="0" i="0" kern="1200" dirty="0">
                <a:solidFill>
                  <a:schemeClr val="tx1"/>
                </a:solidFill>
                <a:latin typeface="+mn-lt"/>
                <a:ea typeface="+mn-ea"/>
                <a:cs typeface="+mn-cs"/>
              </a:rPr>
              <a:t>Although this information attempts to cover some major recent developments, it is not all-inclusive, and the current status of any decision or principle of law should</a:t>
            </a:r>
            <a:r>
              <a:rPr lang="en-US" sz="800" b="0" i="0" kern="1200" baseline="0" dirty="0">
                <a:solidFill>
                  <a:schemeClr val="tx1"/>
                </a:solidFill>
                <a:latin typeface="+mn-lt"/>
                <a:ea typeface="+mn-ea"/>
                <a:cs typeface="+mn-cs"/>
              </a:rPr>
              <a:t> be verified by counsel.</a:t>
            </a:r>
            <a:r>
              <a:rPr lang="en-US" sz="800" b="0" i="0" kern="1200" dirty="0">
                <a:solidFill>
                  <a:schemeClr val="tx1"/>
                </a:solidFill>
                <a:latin typeface="+mn-lt"/>
                <a:ea typeface="+mn-ea"/>
                <a:cs typeface="+mn-cs"/>
              </a:rPr>
              <a:t>    </a:t>
            </a:r>
            <a:endParaRPr lang="en-US" sz="800" dirty="0">
              <a:solidFill>
                <a:schemeClr val="tx1"/>
              </a:solidFill>
            </a:endParaRPr>
          </a:p>
        </p:txBody>
      </p:sp>
      <p:sp>
        <p:nvSpPr>
          <p:cNvPr id="20" name="TextBox 19">
            <a:extLst>
              <a:ext uri="{FF2B5EF4-FFF2-40B4-BE49-F238E27FC236}">
                <a16:creationId xmlns:a16="http://schemas.microsoft.com/office/drawing/2014/main" id="{043AEEC0-B3AC-45FE-4E31-6FE28D430C0F}"/>
              </a:ext>
            </a:extLst>
          </p:cNvPr>
          <p:cNvSpPr txBox="1"/>
          <p:nvPr userDrawn="1"/>
        </p:nvSpPr>
        <p:spPr>
          <a:xfrm>
            <a:off x="476697" y="3984818"/>
            <a:ext cx="7445688" cy="1631216"/>
          </a:xfrm>
          <a:prstGeom prst="rect">
            <a:avLst/>
          </a:prstGeom>
          <a:noFill/>
        </p:spPr>
        <p:txBody>
          <a:bodyPr wrap="square" rtlCol="0">
            <a:spAutoFit/>
          </a:bodyPr>
          <a:lstStyle/>
          <a:p>
            <a:r>
              <a:rPr lang="en-US" sz="10000" b="1" dirty="0">
                <a:solidFill>
                  <a:schemeClr val="bg2"/>
                </a:solidFill>
                <a:latin typeface="Proxima Nova" panose="02000506030000020004" pitchFamily="50" charset="0"/>
              </a:rPr>
              <a:t>Thank You</a:t>
            </a:r>
          </a:p>
        </p:txBody>
      </p:sp>
      <p:pic>
        <p:nvPicPr>
          <p:cNvPr id="22" name="Picture 21">
            <a:extLst>
              <a:ext uri="{FF2B5EF4-FFF2-40B4-BE49-F238E27FC236}">
                <a16:creationId xmlns:a16="http://schemas.microsoft.com/office/drawing/2014/main" id="{EDFE0405-64C1-9BDF-9511-BE1348DCDCB6}"/>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9067800" y="-419406"/>
            <a:ext cx="4269615" cy="4269615"/>
          </a:xfrm>
          <a:prstGeom prst="ellipse">
            <a:avLst/>
          </a:prstGeom>
        </p:spPr>
      </p:pic>
      <p:pic>
        <p:nvPicPr>
          <p:cNvPr id="25" name="Graphic 24">
            <a:extLst>
              <a:ext uri="{FF2B5EF4-FFF2-40B4-BE49-F238E27FC236}">
                <a16:creationId xmlns:a16="http://schemas.microsoft.com/office/drawing/2014/main" id="{D3126998-4033-E8B1-702A-0D935C823E1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9737" y="2232237"/>
            <a:ext cx="2036557" cy="618563"/>
          </a:xfrm>
          <a:prstGeom prst="rect">
            <a:avLst/>
          </a:prstGeom>
        </p:spPr>
      </p:pic>
      <p:pic>
        <p:nvPicPr>
          <p:cNvPr id="6" name="Graphic 5">
            <a:extLst>
              <a:ext uri="{FF2B5EF4-FFF2-40B4-BE49-F238E27FC236}">
                <a16:creationId xmlns:a16="http://schemas.microsoft.com/office/drawing/2014/main" id="{1F83B3AF-79A4-6E86-F3C3-F2CF20949B2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728741" y="18944"/>
            <a:ext cx="4438408" cy="4438408"/>
          </a:xfrm>
          <a:prstGeom prst="rect">
            <a:avLst/>
          </a:prstGeom>
        </p:spPr>
      </p:pic>
      <p:sp>
        <p:nvSpPr>
          <p:cNvPr id="3" name="TextBox 2">
            <a:extLst>
              <a:ext uri="{FF2B5EF4-FFF2-40B4-BE49-F238E27FC236}">
                <a16:creationId xmlns:a16="http://schemas.microsoft.com/office/drawing/2014/main" id="{7D5385EA-014A-E33A-10A7-FC423F3AF38C}"/>
              </a:ext>
            </a:extLst>
          </p:cNvPr>
          <p:cNvSpPr txBox="1"/>
          <p:nvPr userDrawn="1"/>
        </p:nvSpPr>
        <p:spPr>
          <a:xfrm>
            <a:off x="7922385" y="5712274"/>
            <a:ext cx="4011901" cy="646331"/>
          </a:xfrm>
          <a:prstGeom prst="rect">
            <a:avLst/>
          </a:prstGeom>
          <a:noFill/>
        </p:spPr>
        <p:txBody>
          <a:bodyPr wrap="square" rtlCol="0">
            <a:spAutoFit/>
          </a:bodyPr>
          <a:lstStyle/>
          <a:p>
            <a:pPr algn="r"/>
            <a:r>
              <a:rPr lang="en-US" spc="70" baseline="0" dirty="0">
                <a:latin typeface="Proxima Nova Semibold" panose="02000506030000020004" pitchFamily="50" charset="0"/>
              </a:rPr>
              <a:t>Fueled by ingenuity.</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pc="70" baseline="0" dirty="0">
                <a:latin typeface="Proxima Nova Semibold" panose="02000506030000020004" pitchFamily="50" charset="0"/>
              </a:rPr>
              <a:t>Inspired by you</a:t>
            </a:r>
            <a:r>
              <a:rPr lang="en-US" spc="70" baseline="0" dirty="0">
                <a:solidFill>
                  <a:schemeClr val="tx1"/>
                </a:solidFill>
                <a:latin typeface="Proxima Nova Semibold" panose="02000506030000020004" pitchFamily="50" charset="0"/>
              </a:rPr>
              <a:t>.</a:t>
            </a:r>
            <a:r>
              <a:rPr lang="en-US" sz="1800" b="1" i="0" u="none" strike="noStrike" baseline="30000" dirty="0">
                <a:solidFill>
                  <a:schemeClr val="tx1"/>
                </a:solidFill>
                <a:latin typeface="Proxima Nova Semibold" panose="02000506030000020004" pitchFamily="50" charset="0"/>
              </a:rPr>
              <a:t>®</a:t>
            </a:r>
          </a:p>
        </p:txBody>
      </p:sp>
    </p:spTree>
    <p:extLst>
      <p:ext uri="{BB962C8B-B14F-4D97-AF65-F5344CB8AC3E}">
        <p14:creationId xmlns:p14="http://schemas.microsoft.com/office/powerpoint/2010/main" val="50333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Question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2622458-C471-E7B8-A581-4D77470A8689}"/>
              </a:ext>
            </a:extLst>
          </p:cNvPr>
          <p:cNvSpPr/>
          <p:nvPr userDrawn="1"/>
        </p:nvSpPr>
        <p:spPr>
          <a:xfrm>
            <a:off x="1" y="1802"/>
            <a:ext cx="12192000" cy="3427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DFA447E-9634-117B-35D1-B679CF7AA304}"/>
              </a:ext>
            </a:extLst>
          </p:cNvPr>
          <p:cNvSpPr/>
          <p:nvPr userDrawn="1"/>
        </p:nvSpPr>
        <p:spPr>
          <a:xfrm>
            <a:off x="0" y="4348976"/>
            <a:ext cx="12192000" cy="2509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B0167012-8C82-0F47-AF2D-C58154B10122}"/>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900">
                <a:solidFill>
                  <a:schemeClr val="tx1"/>
                </a:solidFill>
              </a:defRPr>
            </a:lvl1pPr>
          </a:lstStyle>
          <a:p>
            <a:fld id="{B73F69C2-009F-4240-9724-5B3BAC1E9E06}" type="slidenum">
              <a:rPr lang="en-US" smtClean="0"/>
              <a:pPr/>
              <a:t>‹#›</a:t>
            </a:fld>
            <a:endParaRPr lang="en-US" dirty="0"/>
          </a:p>
        </p:txBody>
      </p:sp>
      <p:sp>
        <p:nvSpPr>
          <p:cNvPr id="5" name="Rectangle 4"/>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7B5A56-0D46-B043-84C7-7B53FCC9995A}"/>
              </a:ext>
            </a:extLst>
          </p:cNvPr>
          <p:cNvSpPr/>
          <p:nvPr userDrawn="1"/>
        </p:nvSpPr>
        <p:spPr>
          <a:xfrm>
            <a:off x="639737" y="5923034"/>
            <a:ext cx="6105968" cy="461665"/>
          </a:xfrm>
          <a:prstGeom prst="rect">
            <a:avLst/>
          </a:prstGeom>
          <a:noFill/>
        </p:spPr>
        <p:txBody>
          <a:bodyPr wrap="square">
            <a:spAutoFit/>
          </a:bodyPr>
          <a:lstStyle/>
          <a:p>
            <a:pPr algn="l"/>
            <a:r>
              <a:rPr lang="en-US" sz="800" b="0" i="0" kern="1200" dirty="0">
                <a:solidFill>
                  <a:schemeClr val="tx1"/>
                </a:solidFill>
                <a:latin typeface="+mn-lt"/>
                <a:ea typeface="+mn-ea"/>
                <a:cs typeface="+mn-cs"/>
              </a:rPr>
              <a:t>This information provided by Littler is not a substitute for experienced legal counsel and does not provide legal advice or attempt to address the numerous factual issues that inevitably arise in any employment-related dispute.</a:t>
            </a:r>
            <a:r>
              <a:rPr lang="en-US" sz="800" b="0" i="0" kern="1200" baseline="0" dirty="0">
                <a:solidFill>
                  <a:schemeClr val="tx1"/>
                </a:solidFill>
                <a:latin typeface="+mn-lt"/>
                <a:ea typeface="+mn-ea"/>
                <a:cs typeface="+mn-cs"/>
              </a:rPr>
              <a:t> </a:t>
            </a:r>
            <a:r>
              <a:rPr lang="en-US" sz="800" b="0" i="0" kern="1200" dirty="0">
                <a:solidFill>
                  <a:schemeClr val="tx1"/>
                </a:solidFill>
                <a:latin typeface="+mn-lt"/>
                <a:ea typeface="+mn-ea"/>
                <a:cs typeface="+mn-cs"/>
              </a:rPr>
              <a:t>Although this information attempts to cover some major recent developments, it is not all-inclusive, and the current status of any decision or principle of law should</a:t>
            </a:r>
            <a:r>
              <a:rPr lang="en-US" sz="800" b="0" i="0" kern="1200" baseline="0" dirty="0">
                <a:solidFill>
                  <a:schemeClr val="tx1"/>
                </a:solidFill>
                <a:latin typeface="+mn-lt"/>
                <a:ea typeface="+mn-ea"/>
                <a:cs typeface="+mn-cs"/>
              </a:rPr>
              <a:t> be verified by counsel.</a:t>
            </a:r>
            <a:r>
              <a:rPr lang="en-US" sz="800" b="0" i="0" kern="1200" dirty="0">
                <a:solidFill>
                  <a:schemeClr val="tx1"/>
                </a:solidFill>
                <a:latin typeface="+mn-lt"/>
                <a:ea typeface="+mn-ea"/>
                <a:cs typeface="+mn-cs"/>
              </a:rPr>
              <a:t>    </a:t>
            </a:r>
            <a:endParaRPr lang="en-US" sz="800" dirty="0">
              <a:solidFill>
                <a:schemeClr val="tx1"/>
              </a:solidFill>
            </a:endParaRPr>
          </a:p>
        </p:txBody>
      </p:sp>
      <p:sp>
        <p:nvSpPr>
          <p:cNvPr id="20" name="TextBox 19">
            <a:extLst>
              <a:ext uri="{FF2B5EF4-FFF2-40B4-BE49-F238E27FC236}">
                <a16:creationId xmlns:a16="http://schemas.microsoft.com/office/drawing/2014/main" id="{043AEEC0-B3AC-45FE-4E31-6FE28D430C0F}"/>
              </a:ext>
            </a:extLst>
          </p:cNvPr>
          <p:cNvSpPr txBox="1"/>
          <p:nvPr userDrawn="1"/>
        </p:nvSpPr>
        <p:spPr>
          <a:xfrm>
            <a:off x="476697" y="3984818"/>
            <a:ext cx="7445688" cy="1631216"/>
          </a:xfrm>
          <a:prstGeom prst="rect">
            <a:avLst/>
          </a:prstGeom>
          <a:noFill/>
        </p:spPr>
        <p:txBody>
          <a:bodyPr wrap="square" rtlCol="0">
            <a:spAutoFit/>
          </a:bodyPr>
          <a:lstStyle/>
          <a:p>
            <a:r>
              <a:rPr lang="en-US" sz="10000" b="1" dirty="0">
                <a:solidFill>
                  <a:schemeClr val="bg2"/>
                </a:solidFill>
                <a:latin typeface="Proxima Nova" panose="02000506030000020004" pitchFamily="50" charset="0"/>
              </a:rPr>
              <a:t>Gracias</a:t>
            </a:r>
          </a:p>
        </p:txBody>
      </p:sp>
      <p:pic>
        <p:nvPicPr>
          <p:cNvPr id="22" name="Picture 21">
            <a:extLst>
              <a:ext uri="{FF2B5EF4-FFF2-40B4-BE49-F238E27FC236}">
                <a16:creationId xmlns:a16="http://schemas.microsoft.com/office/drawing/2014/main" id="{EDFE0405-64C1-9BDF-9511-BE1348DCDCB6}"/>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9067800" y="-419406"/>
            <a:ext cx="4269615" cy="4269615"/>
          </a:xfrm>
          <a:prstGeom prst="ellipse">
            <a:avLst/>
          </a:prstGeom>
        </p:spPr>
      </p:pic>
      <p:pic>
        <p:nvPicPr>
          <p:cNvPr id="19" name="Graphic 18">
            <a:extLst>
              <a:ext uri="{FF2B5EF4-FFF2-40B4-BE49-F238E27FC236}">
                <a16:creationId xmlns:a16="http://schemas.microsoft.com/office/drawing/2014/main" id="{30A0220B-C404-6A94-6F5D-3B843149938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353300" y="1992409"/>
            <a:ext cx="3429000" cy="3429000"/>
          </a:xfrm>
          <a:prstGeom prst="rect">
            <a:avLst/>
          </a:prstGeom>
        </p:spPr>
      </p:pic>
      <p:pic>
        <p:nvPicPr>
          <p:cNvPr id="25" name="Graphic 24">
            <a:extLst>
              <a:ext uri="{FF2B5EF4-FFF2-40B4-BE49-F238E27FC236}">
                <a16:creationId xmlns:a16="http://schemas.microsoft.com/office/drawing/2014/main" id="{D3126998-4033-E8B1-702A-0D935C823E19}"/>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9737" y="2232237"/>
            <a:ext cx="2036557" cy="618563"/>
          </a:xfrm>
          <a:prstGeom prst="rect">
            <a:avLst/>
          </a:prstGeom>
        </p:spPr>
      </p:pic>
      <p:sp>
        <p:nvSpPr>
          <p:cNvPr id="3" name="TextBox 2">
            <a:extLst>
              <a:ext uri="{FF2B5EF4-FFF2-40B4-BE49-F238E27FC236}">
                <a16:creationId xmlns:a16="http://schemas.microsoft.com/office/drawing/2014/main" id="{874A276E-20BF-895A-7248-C891C6B9A2F0}"/>
              </a:ext>
            </a:extLst>
          </p:cNvPr>
          <p:cNvSpPr txBox="1"/>
          <p:nvPr userDrawn="1"/>
        </p:nvSpPr>
        <p:spPr>
          <a:xfrm>
            <a:off x="7922385" y="5712274"/>
            <a:ext cx="4011901" cy="646331"/>
          </a:xfrm>
          <a:prstGeom prst="rect">
            <a:avLst/>
          </a:prstGeom>
          <a:noFill/>
        </p:spPr>
        <p:txBody>
          <a:bodyPr wrap="square" rtlCol="0">
            <a:spAutoFit/>
          </a:bodyPr>
          <a:lstStyle/>
          <a:p>
            <a:pPr algn="r"/>
            <a:r>
              <a:rPr lang="en-US" spc="70" baseline="0" dirty="0">
                <a:latin typeface="Proxima Nova Semibold" panose="02000506030000020004" pitchFamily="50" charset="0"/>
              </a:rPr>
              <a:t>Fueled by ingenuity.</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pc="70" baseline="0" dirty="0">
                <a:latin typeface="Proxima Nova Semibold" panose="02000506030000020004" pitchFamily="50" charset="0"/>
              </a:rPr>
              <a:t>Inspired by you</a:t>
            </a:r>
            <a:r>
              <a:rPr lang="en-US" spc="70" baseline="0" dirty="0">
                <a:solidFill>
                  <a:schemeClr val="tx1"/>
                </a:solidFill>
                <a:latin typeface="Proxima Nova Semibold" panose="02000506030000020004" pitchFamily="50" charset="0"/>
              </a:rPr>
              <a:t>.</a:t>
            </a:r>
            <a:r>
              <a:rPr lang="en-US" sz="1800" b="1" i="0" u="none" strike="noStrike" baseline="30000" dirty="0">
                <a:solidFill>
                  <a:schemeClr val="tx1"/>
                </a:solidFill>
                <a:latin typeface="Proxima Nova Semibold" panose="02000506030000020004" pitchFamily="50" charset="0"/>
              </a:rPr>
              <a:t>®</a:t>
            </a:r>
          </a:p>
        </p:txBody>
      </p:sp>
    </p:spTree>
    <p:extLst>
      <p:ext uri="{BB962C8B-B14F-4D97-AF65-F5344CB8AC3E}">
        <p14:creationId xmlns:p14="http://schemas.microsoft.com/office/powerpoint/2010/main" val="51396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 Two Presente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2622458-C471-E7B8-A581-4D77470A8689}"/>
              </a:ext>
            </a:extLst>
          </p:cNvPr>
          <p:cNvSpPr>
            <a:spLocks noGrp="1" noRot="1" noMove="1" noResize="1" noEditPoints="1" noAdjustHandles="1" noChangeArrowheads="1" noChangeShapeType="1"/>
          </p:cNvSpPr>
          <p:nvPr userDrawn="1"/>
        </p:nvSpPr>
        <p:spPr>
          <a:xfrm>
            <a:off x="1" y="1802"/>
            <a:ext cx="12192000" cy="6852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0167012-8C82-0F47-AF2D-C58154B10122}"/>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900">
                <a:solidFill>
                  <a:schemeClr val="tx1"/>
                </a:solidFill>
              </a:defRPr>
            </a:lvl1pPr>
          </a:lstStyle>
          <a:p>
            <a:fld id="{B73F69C2-009F-4240-9724-5B3BAC1E9E06}" type="slidenum">
              <a:rPr lang="en-US" smtClean="0"/>
              <a:pPr/>
              <a:t>‹#›</a:t>
            </a:fld>
            <a:endParaRPr lang="en-US" dirty="0"/>
          </a:p>
        </p:txBody>
      </p:sp>
      <p:sp>
        <p:nvSpPr>
          <p:cNvPr id="5" name="Rectangle 4"/>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7B5A56-0D46-B043-84C7-7B53FCC9995A}"/>
              </a:ext>
            </a:extLst>
          </p:cNvPr>
          <p:cNvSpPr/>
          <p:nvPr userDrawn="1"/>
        </p:nvSpPr>
        <p:spPr>
          <a:xfrm>
            <a:off x="639737" y="5923034"/>
            <a:ext cx="10924078" cy="338554"/>
          </a:xfrm>
          <a:prstGeom prst="rect">
            <a:avLst/>
          </a:prstGeom>
          <a:noFill/>
        </p:spPr>
        <p:txBody>
          <a:bodyPr wrap="square">
            <a:spAutoFit/>
          </a:bodyPr>
          <a:lstStyle/>
          <a:p>
            <a:pPr algn="l"/>
            <a:r>
              <a:rPr lang="en-US" sz="800" b="0" i="0" kern="1200" dirty="0">
                <a:solidFill>
                  <a:schemeClr val="tx1"/>
                </a:solidFill>
                <a:latin typeface="+mn-lt"/>
                <a:ea typeface="+mn-ea"/>
                <a:cs typeface="+mn-cs"/>
              </a:rPr>
              <a:t>This information provided by Littler is not a substitute for experienced legal counsel and does not provide legal advice or attempt to address the numerous factual issues that inevitably arise in any employment-related dispute.</a:t>
            </a:r>
            <a:r>
              <a:rPr lang="en-US" sz="800" b="0" i="0" kern="1200" baseline="0" dirty="0">
                <a:solidFill>
                  <a:schemeClr val="tx1"/>
                </a:solidFill>
                <a:latin typeface="+mn-lt"/>
                <a:ea typeface="+mn-ea"/>
                <a:cs typeface="+mn-cs"/>
              </a:rPr>
              <a:t> </a:t>
            </a:r>
            <a:r>
              <a:rPr lang="en-US" sz="800" b="0" i="0" kern="1200" dirty="0">
                <a:solidFill>
                  <a:schemeClr val="tx1"/>
                </a:solidFill>
                <a:latin typeface="+mn-lt"/>
                <a:ea typeface="+mn-ea"/>
                <a:cs typeface="+mn-cs"/>
              </a:rPr>
              <a:t>Although this information attempts to cover some major recent developments, it is not all-inclusive, and the current status of any decision or principle of law should</a:t>
            </a:r>
            <a:r>
              <a:rPr lang="en-US" sz="800" b="0" i="0" kern="1200" baseline="0" dirty="0">
                <a:solidFill>
                  <a:schemeClr val="tx1"/>
                </a:solidFill>
                <a:latin typeface="+mn-lt"/>
                <a:ea typeface="+mn-ea"/>
                <a:cs typeface="+mn-cs"/>
              </a:rPr>
              <a:t> be verified by counsel.</a:t>
            </a:r>
            <a:r>
              <a:rPr lang="en-US" sz="800" b="0" i="0" kern="1200" dirty="0">
                <a:solidFill>
                  <a:schemeClr val="tx1"/>
                </a:solidFill>
                <a:latin typeface="+mn-lt"/>
                <a:ea typeface="+mn-ea"/>
                <a:cs typeface="+mn-cs"/>
              </a:rPr>
              <a:t>    </a:t>
            </a:r>
            <a:endParaRPr lang="en-US" sz="800" dirty="0">
              <a:solidFill>
                <a:schemeClr val="tx1"/>
              </a:solidFill>
            </a:endParaRPr>
          </a:p>
        </p:txBody>
      </p:sp>
      <p:sp>
        <p:nvSpPr>
          <p:cNvPr id="20" name="TextBox 19">
            <a:extLst>
              <a:ext uri="{FF2B5EF4-FFF2-40B4-BE49-F238E27FC236}">
                <a16:creationId xmlns:a16="http://schemas.microsoft.com/office/drawing/2014/main" id="{043AEEC0-B3AC-45FE-4E31-6FE28D430C0F}"/>
              </a:ext>
            </a:extLst>
          </p:cNvPr>
          <p:cNvSpPr txBox="1"/>
          <p:nvPr userDrawn="1"/>
        </p:nvSpPr>
        <p:spPr>
          <a:xfrm>
            <a:off x="557884" y="1427676"/>
            <a:ext cx="7445688" cy="1374735"/>
          </a:xfrm>
          <a:prstGeom prst="rect">
            <a:avLst/>
          </a:prstGeom>
          <a:noFill/>
        </p:spPr>
        <p:txBody>
          <a:bodyPr wrap="square" rtlCol="0">
            <a:spAutoFit/>
          </a:bodyPr>
          <a:lstStyle/>
          <a:p>
            <a:pPr>
              <a:lnSpc>
                <a:spcPts val="10000"/>
              </a:lnSpc>
            </a:pPr>
            <a:r>
              <a:rPr lang="en-US" sz="10000" b="1" dirty="0">
                <a:solidFill>
                  <a:schemeClr val="bg1"/>
                </a:solidFill>
                <a:latin typeface="Proxima Nova" panose="02000506030000020004" pitchFamily="50" charset="0"/>
              </a:rPr>
              <a:t>Thank You</a:t>
            </a:r>
          </a:p>
        </p:txBody>
      </p:sp>
      <p:pic>
        <p:nvPicPr>
          <p:cNvPr id="25" name="Graphic 24">
            <a:extLst>
              <a:ext uri="{FF2B5EF4-FFF2-40B4-BE49-F238E27FC236}">
                <a16:creationId xmlns:a16="http://schemas.microsoft.com/office/drawing/2014/main" id="{D3126998-4033-E8B1-702A-0D935C823E1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9737" y="5540654"/>
            <a:ext cx="2036557" cy="618563"/>
          </a:xfrm>
          <a:prstGeom prst="rect">
            <a:avLst/>
          </a:prstGeom>
        </p:spPr>
      </p:pic>
      <p:sp>
        <p:nvSpPr>
          <p:cNvPr id="3" name="Text Placeholder 16">
            <a:extLst>
              <a:ext uri="{FF2B5EF4-FFF2-40B4-BE49-F238E27FC236}">
                <a16:creationId xmlns:a16="http://schemas.microsoft.com/office/drawing/2014/main" id="{02C1A35D-1610-EBC3-E767-B34F33E33D57}"/>
              </a:ext>
            </a:extLst>
          </p:cNvPr>
          <p:cNvSpPr>
            <a:spLocks noGrp="1"/>
          </p:cNvSpPr>
          <p:nvPr>
            <p:ph type="body" sz="quarter" idx="14" hasCustomPrompt="1"/>
          </p:nvPr>
        </p:nvSpPr>
        <p:spPr>
          <a:xfrm>
            <a:off x="6327106" y="3407275"/>
            <a:ext cx="2505560" cy="382527"/>
          </a:xfrm>
          <a:prstGeom prst="rect">
            <a:avLst/>
          </a:prstGeom>
        </p:spPr>
        <p:txBody>
          <a:bodyPr/>
          <a:lstStyle>
            <a:lvl1pPr marL="0" indent="0" algn="ctr">
              <a:buNone/>
              <a:defRPr sz="2000" b="1" cap="all" baseline="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6" name="Text Placeholder 8">
            <a:extLst>
              <a:ext uri="{FF2B5EF4-FFF2-40B4-BE49-F238E27FC236}">
                <a16:creationId xmlns:a16="http://schemas.microsoft.com/office/drawing/2014/main" id="{AFA89AC1-FE94-A8F9-81D3-5051F2CA5EC3}"/>
              </a:ext>
            </a:extLst>
          </p:cNvPr>
          <p:cNvSpPr>
            <a:spLocks noGrp="1"/>
          </p:cNvSpPr>
          <p:nvPr>
            <p:ph type="body" sz="quarter" idx="18" hasCustomPrompt="1"/>
          </p:nvPr>
        </p:nvSpPr>
        <p:spPr>
          <a:xfrm>
            <a:off x="6316181" y="3969066"/>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
        <p:nvSpPr>
          <p:cNvPr id="7" name="Text Placeholder 16">
            <a:extLst>
              <a:ext uri="{FF2B5EF4-FFF2-40B4-BE49-F238E27FC236}">
                <a16:creationId xmlns:a16="http://schemas.microsoft.com/office/drawing/2014/main" id="{1D995319-A39A-9AC6-9A5D-0DD251E3CBD2}"/>
              </a:ext>
            </a:extLst>
          </p:cNvPr>
          <p:cNvSpPr>
            <a:spLocks noGrp="1"/>
          </p:cNvSpPr>
          <p:nvPr>
            <p:ph type="body" sz="quarter" idx="19" hasCustomPrompt="1"/>
          </p:nvPr>
        </p:nvSpPr>
        <p:spPr>
          <a:xfrm>
            <a:off x="9058255" y="3397109"/>
            <a:ext cx="2505560" cy="382527"/>
          </a:xfrm>
          <a:prstGeom prst="rect">
            <a:avLst/>
          </a:prstGeom>
        </p:spPr>
        <p:txBody>
          <a:bodyPr/>
          <a:lstStyle>
            <a:lvl1pPr marL="0" indent="0" algn="ctr">
              <a:buNone/>
              <a:defRPr sz="2000" b="1" cap="all" baseline="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8" name="Text Placeholder 8">
            <a:extLst>
              <a:ext uri="{FF2B5EF4-FFF2-40B4-BE49-F238E27FC236}">
                <a16:creationId xmlns:a16="http://schemas.microsoft.com/office/drawing/2014/main" id="{23066D91-EA9B-AAD9-820F-9C58A39B4CD6}"/>
              </a:ext>
            </a:extLst>
          </p:cNvPr>
          <p:cNvSpPr>
            <a:spLocks noGrp="1"/>
          </p:cNvSpPr>
          <p:nvPr>
            <p:ph type="body" sz="quarter" idx="20" hasCustomPrompt="1"/>
          </p:nvPr>
        </p:nvSpPr>
        <p:spPr>
          <a:xfrm>
            <a:off x="9047330" y="3969066"/>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pic>
        <p:nvPicPr>
          <p:cNvPr id="10" name="Graphic 9">
            <a:extLst>
              <a:ext uri="{FF2B5EF4-FFF2-40B4-BE49-F238E27FC236}">
                <a16:creationId xmlns:a16="http://schemas.microsoft.com/office/drawing/2014/main" id="{4BC18B0B-A575-18F2-4531-5B2EECFD4C1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7020516" y="-922869"/>
            <a:ext cx="5171483" cy="5171483"/>
          </a:xfrm>
          <a:prstGeom prst="rect">
            <a:avLst/>
          </a:prstGeom>
        </p:spPr>
      </p:pic>
      <p:sp>
        <p:nvSpPr>
          <p:cNvPr id="2" name="TextBox 1">
            <a:extLst>
              <a:ext uri="{FF2B5EF4-FFF2-40B4-BE49-F238E27FC236}">
                <a16:creationId xmlns:a16="http://schemas.microsoft.com/office/drawing/2014/main" id="{D33210EC-B1BA-53C3-7ACF-1C40D858F918}"/>
              </a:ext>
            </a:extLst>
          </p:cNvPr>
          <p:cNvSpPr txBox="1"/>
          <p:nvPr userDrawn="1"/>
        </p:nvSpPr>
        <p:spPr>
          <a:xfrm>
            <a:off x="7922385" y="5712274"/>
            <a:ext cx="4011901" cy="646331"/>
          </a:xfrm>
          <a:prstGeom prst="rect">
            <a:avLst/>
          </a:prstGeom>
          <a:noFill/>
        </p:spPr>
        <p:txBody>
          <a:bodyPr wrap="square" rtlCol="0">
            <a:spAutoFit/>
          </a:bodyPr>
          <a:lstStyle/>
          <a:p>
            <a:pPr algn="r"/>
            <a:r>
              <a:rPr lang="en-US" spc="70" baseline="0" dirty="0">
                <a:solidFill>
                  <a:schemeClr val="bg1"/>
                </a:solidFill>
                <a:latin typeface="Proxima Nova Semibold" panose="02000506030000020004" pitchFamily="50" charset="0"/>
              </a:rPr>
              <a:t>Fueled by ingenuity.</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pc="70" baseline="0" dirty="0">
                <a:solidFill>
                  <a:schemeClr val="bg1"/>
                </a:solidFill>
                <a:latin typeface="Proxima Nova Semibold" panose="02000506030000020004" pitchFamily="50" charset="0"/>
              </a:rPr>
              <a:t>Inspired by you.</a:t>
            </a:r>
            <a:r>
              <a:rPr lang="en-US" sz="1800" b="1" i="0" u="none" strike="noStrike" baseline="30000" dirty="0">
                <a:solidFill>
                  <a:schemeClr val="bg1"/>
                </a:solidFill>
                <a:latin typeface="Proxima Nova Semibold" panose="02000506030000020004" pitchFamily="50" charset="0"/>
              </a:rPr>
              <a:t>®</a:t>
            </a:r>
          </a:p>
        </p:txBody>
      </p:sp>
    </p:spTree>
    <p:extLst>
      <p:ext uri="{BB962C8B-B14F-4D97-AF65-F5344CB8AC3E}">
        <p14:creationId xmlns:p14="http://schemas.microsoft.com/office/powerpoint/2010/main" val="287332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with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D6F98C-33F2-2062-BF40-62884294BBC4}"/>
              </a:ext>
            </a:extLst>
          </p:cNvPr>
          <p:cNvSpPr/>
          <p:nvPr userDrawn="1"/>
        </p:nvSpPr>
        <p:spPr>
          <a:xfrm>
            <a:off x="0" y="-1"/>
            <a:ext cx="12192000" cy="694944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userDrawn="1"/>
        </p:nvSpPr>
        <p:spPr>
          <a:xfrm>
            <a:off x="0" y="11831"/>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4C98E6-1683-09AD-1A0C-E631633E9330}"/>
              </a:ext>
            </a:extLst>
          </p:cNvPr>
          <p:cNvSpPr/>
          <p:nvPr userDrawn="1"/>
        </p:nvSpPr>
        <p:spPr>
          <a:xfrm>
            <a:off x="609600" y="0"/>
            <a:ext cx="3677265" cy="6784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FE6A5D0-16EC-D8D2-9B9A-A345C39CEBDB}"/>
              </a:ext>
            </a:extLst>
          </p:cNvPr>
          <p:cNvSpPr txBox="1"/>
          <p:nvPr userDrawn="1"/>
        </p:nvSpPr>
        <p:spPr>
          <a:xfrm>
            <a:off x="732503" y="131420"/>
            <a:ext cx="3431459" cy="400110"/>
          </a:xfrm>
          <a:prstGeom prst="rect">
            <a:avLst/>
          </a:prstGeom>
          <a:noFill/>
        </p:spPr>
        <p:txBody>
          <a:bodyPr wrap="square" rtlCol="0">
            <a:spAutoFit/>
          </a:bodyPr>
          <a:lstStyle/>
          <a:p>
            <a:pPr algn="ctr"/>
            <a:r>
              <a:rPr lang="en-US" sz="2000" b="1" dirty="0">
                <a:solidFill>
                  <a:schemeClr val="bg1"/>
                </a:solidFill>
                <a:latin typeface="Proxima Nova" panose="02000506030000020004" pitchFamily="50" charset="0"/>
              </a:rPr>
              <a:t>LOCAL EVERYWHERE</a:t>
            </a:r>
          </a:p>
        </p:txBody>
      </p:sp>
      <p:sp>
        <p:nvSpPr>
          <p:cNvPr id="11" name="Text Placeholder 10">
            <a:extLst>
              <a:ext uri="{FF2B5EF4-FFF2-40B4-BE49-F238E27FC236}">
                <a16:creationId xmlns:a16="http://schemas.microsoft.com/office/drawing/2014/main" id="{A39D448E-EA8E-12F5-8B8D-CBF990640222}"/>
              </a:ext>
            </a:extLst>
          </p:cNvPr>
          <p:cNvSpPr>
            <a:spLocks noGrp="1"/>
          </p:cNvSpPr>
          <p:nvPr>
            <p:ph type="body" sz="quarter" idx="11" hasCustomPrompt="1"/>
          </p:nvPr>
        </p:nvSpPr>
        <p:spPr>
          <a:xfrm>
            <a:off x="476922" y="1232295"/>
            <a:ext cx="6319838" cy="2719804"/>
          </a:xfrm>
          <a:prstGeom prst="rect">
            <a:avLst/>
          </a:prstGeom>
        </p:spPr>
        <p:txBody>
          <a:bodyPr anchor="b"/>
          <a:lstStyle>
            <a:lvl1pPr marL="0" indent="0">
              <a:lnSpc>
                <a:spcPct val="100000"/>
              </a:lnSpc>
              <a:spcBef>
                <a:spcPts val="0"/>
              </a:spcBef>
              <a:buFontTx/>
              <a:buNone/>
              <a:defRPr sz="4800" b="1">
                <a:solidFill>
                  <a:schemeClr val="bg1"/>
                </a:solidFill>
              </a:defRPr>
            </a:lvl1pPr>
          </a:lstStyle>
          <a:p>
            <a:pPr lvl="0"/>
            <a:r>
              <a:rPr lang="en-US" dirty="0"/>
              <a:t>Click to edit Presentation Title</a:t>
            </a:r>
          </a:p>
        </p:txBody>
      </p:sp>
      <p:pic>
        <p:nvPicPr>
          <p:cNvPr id="13" name="Graphic 12">
            <a:extLst>
              <a:ext uri="{FF2B5EF4-FFF2-40B4-BE49-F238E27FC236}">
                <a16:creationId xmlns:a16="http://schemas.microsoft.com/office/drawing/2014/main" id="{73BE2E91-E19E-922C-93F0-AEE4A2A6E1D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9600" y="5475830"/>
            <a:ext cx="2338388" cy="710238"/>
          </a:xfrm>
          <a:prstGeom prst="rect">
            <a:avLst/>
          </a:prstGeom>
        </p:spPr>
      </p:pic>
      <p:sp>
        <p:nvSpPr>
          <p:cNvPr id="24" name="Text Placeholder 23">
            <a:extLst>
              <a:ext uri="{FF2B5EF4-FFF2-40B4-BE49-F238E27FC236}">
                <a16:creationId xmlns:a16="http://schemas.microsoft.com/office/drawing/2014/main" id="{4DCA5C5F-36A1-8AB5-EC4D-D191566F806A}"/>
              </a:ext>
            </a:extLst>
          </p:cNvPr>
          <p:cNvSpPr>
            <a:spLocks noGrp="1"/>
          </p:cNvSpPr>
          <p:nvPr>
            <p:ph type="body" sz="quarter" idx="12" hasCustomPrompt="1"/>
          </p:nvPr>
        </p:nvSpPr>
        <p:spPr>
          <a:xfrm>
            <a:off x="484094" y="4150580"/>
            <a:ext cx="6319838" cy="1036637"/>
          </a:xfrm>
          <a:prstGeom prst="rect">
            <a:avLst/>
          </a:prstGeom>
        </p:spPr>
        <p:txBody>
          <a:bodyPr/>
          <a:lstStyle>
            <a:lvl1pPr marL="0" indent="0">
              <a:lnSpc>
                <a:spcPct val="100000"/>
              </a:lnSpc>
              <a:spcBef>
                <a:spcPts val="0"/>
              </a:spcBef>
              <a:buFontTx/>
              <a:buNone/>
              <a:defRPr sz="2400">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Subtitle</a:t>
            </a:r>
          </a:p>
        </p:txBody>
      </p:sp>
      <p:pic>
        <p:nvPicPr>
          <p:cNvPr id="28" name="Graphic 27">
            <a:extLst>
              <a:ext uri="{FF2B5EF4-FFF2-40B4-BE49-F238E27FC236}">
                <a16:creationId xmlns:a16="http://schemas.microsoft.com/office/drawing/2014/main" id="{9B7A2A15-BA1F-6ACA-7B23-D2899213722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309627" y="3399695"/>
            <a:ext cx="5572746" cy="5572746"/>
          </a:xfrm>
          <a:prstGeom prst="rect">
            <a:avLst/>
          </a:prstGeom>
        </p:spPr>
      </p:pic>
      <p:sp>
        <p:nvSpPr>
          <p:cNvPr id="6" name="Picture Placeholder 5">
            <a:extLst>
              <a:ext uri="{FF2B5EF4-FFF2-40B4-BE49-F238E27FC236}">
                <a16:creationId xmlns:a16="http://schemas.microsoft.com/office/drawing/2014/main" id="{98F9CEB4-EB04-5609-64AB-D29322EEC178}"/>
              </a:ext>
            </a:extLst>
          </p:cNvPr>
          <p:cNvSpPr>
            <a:spLocks noGrp="1"/>
          </p:cNvSpPr>
          <p:nvPr>
            <p:ph type="pic" sz="quarter" idx="13"/>
          </p:nvPr>
        </p:nvSpPr>
        <p:spPr>
          <a:xfrm>
            <a:off x="7488936" y="-557784"/>
            <a:ext cx="7946136" cy="7946136"/>
          </a:xfrm>
          <a:prstGeom prst="flowChartConnector">
            <a:avLst/>
          </a:prstGeom>
          <a:pattFill prst="pct5">
            <a:fgClr>
              <a:schemeClr val="bg2"/>
            </a:fgClr>
            <a:bgClr>
              <a:schemeClr val="tx1"/>
            </a:bgClr>
          </a:pattFill>
        </p:spPr>
        <p:txBody>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99230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xmlns:p15="http://schemas.microsoft.com/office/powerpoint/2012/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362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 Three Presente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2622458-C471-E7B8-A581-4D77470A8689}"/>
              </a:ext>
            </a:extLst>
          </p:cNvPr>
          <p:cNvSpPr>
            <a:spLocks noGrp="1" noRot="1" noMove="1" noResize="1" noEditPoints="1" noAdjustHandles="1" noChangeArrowheads="1" noChangeShapeType="1"/>
          </p:cNvSpPr>
          <p:nvPr userDrawn="1"/>
        </p:nvSpPr>
        <p:spPr>
          <a:xfrm>
            <a:off x="1" y="1802"/>
            <a:ext cx="12192000" cy="6852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0167012-8C82-0F47-AF2D-C58154B10122}"/>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900">
                <a:solidFill>
                  <a:schemeClr val="tx1"/>
                </a:solidFill>
              </a:defRPr>
            </a:lvl1pPr>
          </a:lstStyle>
          <a:p>
            <a:fld id="{B73F69C2-009F-4240-9724-5B3BAC1E9E06}" type="slidenum">
              <a:rPr lang="en-US" smtClean="0"/>
              <a:pPr/>
              <a:t>‹#›</a:t>
            </a:fld>
            <a:endParaRPr lang="en-US" dirty="0"/>
          </a:p>
        </p:txBody>
      </p:sp>
      <p:sp>
        <p:nvSpPr>
          <p:cNvPr id="5" name="Rectangle 4"/>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7B5A56-0D46-B043-84C7-7B53FCC9995A}"/>
              </a:ext>
            </a:extLst>
          </p:cNvPr>
          <p:cNvSpPr/>
          <p:nvPr userDrawn="1"/>
        </p:nvSpPr>
        <p:spPr>
          <a:xfrm>
            <a:off x="639737" y="5923034"/>
            <a:ext cx="10924078" cy="338554"/>
          </a:xfrm>
          <a:prstGeom prst="rect">
            <a:avLst/>
          </a:prstGeom>
          <a:noFill/>
        </p:spPr>
        <p:txBody>
          <a:bodyPr wrap="square">
            <a:spAutoFit/>
          </a:bodyPr>
          <a:lstStyle/>
          <a:p>
            <a:pPr algn="l"/>
            <a:r>
              <a:rPr lang="en-US" sz="800" b="0" i="0" kern="1200" dirty="0">
                <a:solidFill>
                  <a:schemeClr val="tx1"/>
                </a:solidFill>
                <a:latin typeface="+mn-lt"/>
                <a:ea typeface="+mn-ea"/>
                <a:cs typeface="+mn-cs"/>
              </a:rPr>
              <a:t>This information provided by Littler is not a substitute for experienced legal counsel and does not provide legal advice or attempt to address the numerous factual issues that inevitably arise in any employment-related dispute.</a:t>
            </a:r>
            <a:r>
              <a:rPr lang="en-US" sz="800" b="0" i="0" kern="1200" baseline="0" dirty="0">
                <a:solidFill>
                  <a:schemeClr val="tx1"/>
                </a:solidFill>
                <a:latin typeface="+mn-lt"/>
                <a:ea typeface="+mn-ea"/>
                <a:cs typeface="+mn-cs"/>
              </a:rPr>
              <a:t> </a:t>
            </a:r>
            <a:r>
              <a:rPr lang="en-US" sz="800" b="0" i="0" kern="1200" dirty="0">
                <a:solidFill>
                  <a:schemeClr val="tx1"/>
                </a:solidFill>
                <a:latin typeface="+mn-lt"/>
                <a:ea typeface="+mn-ea"/>
                <a:cs typeface="+mn-cs"/>
              </a:rPr>
              <a:t>Although this information attempts to cover some major recent developments, it is not all-inclusive, and the current status of any decision or principle of law should</a:t>
            </a:r>
            <a:r>
              <a:rPr lang="en-US" sz="800" b="0" i="0" kern="1200" baseline="0" dirty="0">
                <a:solidFill>
                  <a:schemeClr val="tx1"/>
                </a:solidFill>
                <a:latin typeface="+mn-lt"/>
                <a:ea typeface="+mn-ea"/>
                <a:cs typeface="+mn-cs"/>
              </a:rPr>
              <a:t> be verified by counsel.</a:t>
            </a:r>
            <a:r>
              <a:rPr lang="en-US" sz="800" b="0" i="0" kern="1200" dirty="0">
                <a:solidFill>
                  <a:schemeClr val="tx1"/>
                </a:solidFill>
                <a:latin typeface="+mn-lt"/>
                <a:ea typeface="+mn-ea"/>
                <a:cs typeface="+mn-cs"/>
              </a:rPr>
              <a:t>    </a:t>
            </a:r>
            <a:endParaRPr lang="en-US" sz="800" dirty="0">
              <a:solidFill>
                <a:schemeClr val="tx1"/>
              </a:solidFill>
            </a:endParaRPr>
          </a:p>
        </p:txBody>
      </p:sp>
      <p:sp>
        <p:nvSpPr>
          <p:cNvPr id="20" name="TextBox 19">
            <a:extLst>
              <a:ext uri="{FF2B5EF4-FFF2-40B4-BE49-F238E27FC236}">
                <a16:creationId xmlns:a16="http://schemas.microsoft.com/office/drawing/2014/main" id="{043AEEC0-B3AC-45FE-4E31-6FE28D430C0F}"/>
              </a:ext>
            </a:extLst>
          </p:cNvPr>
          <p:cNvSpPr txBox="1"/>
          <p:nvPr userDrawn="1"/>
        </p:nvSpPr>
        <p:spPr>
          <a:xfrm>
            <a:off x="557884" y="1427676"/>
            <a:ext cx="7445688" cy="1374735"/>
          </a:xfrm>
          <a:prstGeom prst="rect">
            <a:avLst/>
          </a:prstGeom>
          <a:noFill/>
        </p:spPr>
        <p:txBody>
          <a:bodyPr wrap="square" rtlCol="0">
            <a:spAutoFit/>
          </a:bodyPr>
          <a:lstStyle/>
          <a:p>
            <a:pPr>
              <a:lnSpc>
                <a:spcPts val="10000"/>
              </a:lnSpc>
            </a:pPr>
            <a:r>
              <a:rPr lang="en-US" sz="10000" b="1" dirty="0">
                <a:solidFill>
                  <a:schemeClr val="bg1"/>
                </a:solidFill>
                <a:latin typeface="Proxima Nova" panose="02000506030000020004" pitchFamily="50" charset="0"/>
              </a:rPr>
              <a:t>Thank You</a:t>
            </a:r>
          </a:p>
        </p:txBody>
      </p:sp>
      <p:pic>
        <p:nvPicPr>
          <p:cNvPr id="25" name="Graphic 24">
            <a:extLst>
              <a:ext uri="{FF2B5EF4-FFF2-40B4-BE49-F238E27FC236}">
                <a16:creationId xmlns:a16="http://schemas.microsoft.com/office/drawing/2014/main" id="{D3126998-4033-E8B1-702A-0D935C823E1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9737" y="5540654"/>
            <a:ext cx="2036557" cy="618563"/>
          </a:xfrm>
          <a:prstGeom prst="rect">
            <a:avLst/>
          </a:prstGeom>
        </p:spPr>
      </p:pic>
      <p:sp>
        <p:nvSpPr>
          <p:cNvPr id="3" name="Text Placeholder 16">
            <a:extLst>
              <a:ext uri="{FF2B5EF4-FFF2-40B4-BE49-F238E27FC236}">
                <a16:creationId xmlns:a16="http://schemas.microsoft.com/office/drawing/2014/main" id="{02C1A35D-1610-EBC3-E767-B34F33E33D57}"/>
              </a:ext>
            </a:extLst>
          </p:cNvPr>
          <p:cNvSpPr>
            <a:spLocks noGrp="1"/>
          </p:cNvSpPr>
          <p:nvPr>
            <p:ph type="body" sz="quarter" idx="14" hasCustomPrompt="1"/>
          </p:nvPr>
        </p:nvSpPr>
        <p:spPr>
          <a:xfrm>
            <a:off x="6327106" y="3407275"/>
            <a:ext cx="2505560" cy="382527"/>
          </a:xfrm>
          <a:prstGeom prst="rect">
            <a:avLst/>
          </a:prstGeom>
        </p:spPr>
        <p:txBody>
          <a:bodyPr/>
          <a:lstStyle>
            <a:lvl1pPr marL="0" indent="0" algn="ctr">
              <a:buNone/>
              <a:defRPr sz="2000" b="1" cap="all" baseline="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6" name="Text Placeholder 8">
            <a:extLst>
              <a:ext uri="{FF2B5EF4-FFF2-40B4-BE49-F238E27FC236}">
                <a16:creationId xmlns:a16="http://schemas.microsoft.com/office/drawing/2014/main" id="{AFA89AC1-FE94-A8F9-81D3-5051F2CA5EC3}"/>
              </a:ext>
            </a:extLst>
          </p:cNvPr>
          <p:cNvSpPr>
            <a:spLocks noGrp="1"/>
          </p:cNvSpPr>
          <p:nvPr>
            <p:ph type="body" sz="quarter" idx="18" hasCustomPrompt="1"/>
          </p:nvPr>
        </p:nvSpPr>
        <p:spPr>
          <a:xfrm>
            <a:off x="6316181" y="3969066"/>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
        <p:nvSpPr>
          <p:cNvPr id="7" name="Text Placeholder 16">
            <a:extLst>
              <a:ext uri="{FF2B5EF4-FFF2-40B4-BE49-F238E27FC236}">
                <a16:creationId xmlns:a16="http://schemas.microsoft.com/office/drawing/2014/main" id="{1D995319-A39A-9AC6-9A5D-0DD251E3CBD2}"/>
              </a:ext>
            </a:extLst>
          </p:cNvPr>
          <p:cNvSpPr>
            <a:spLocks noGrp="1"/>
          </p:cNvSpPr>
          <p:nvPr>
            <p:ph type="body" sz="quarter" idx="19" hasCustomPrompt="1"/>
          </p:nvPr>
        </p:nvSpPr>
        <p:spPr>
          <a:xfrm>
            <a:off x="9058255" y="3397109"/>
            <a:ext cx="2505560" cy="382527"/>
          </a:xfrm>
          <a:prstGeom prst="rect">
            <a:avLst/>
          </a:prstGeom>
        </p:spPr>
        <p:txBody>
          <a:bodyPr/>
          <a:lstStyle>
            <a:lvl1pPr marL="0" indent="0" algn="ctr">
              <a:buNone/>
              <a:defRPr sz="2000" b="1" cap="all" baseline="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8" name="Text Placeholder 8">
            <a:extLst>
              <a:ext uri="{FF2B5EF4-FFF2-40B4-BE49-F238E27FC236}">
                <a16:creationId xmlns:a16="http://schemas.microsoft.com/office/drawing/2014/main" id="{23066D91-EA9B-AAD9-820F-9C58A39B4CD6}"/>
              </a:ext>
            </a:extLst>
          </p:cNvPr>
          <p:cNvSpPr>
            <a:spLocks noGrp="1"/>
          </p:cNvSpPr>
          <p:nvPr>
            <p:ph type="body" sz="quarter" idx="20" hasCustomPrompt="1"/>
          </p:nvPr>
        </p:nvSpPr>
        <p:spPr>
          <a:xfrm>
            <a:off x="9047330" y="3969066"/>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pic>
        <p:nvPicPr>
          <p:cNvPr id="10" name="Graphic 9">
            <a:extLst>
              <a:ext uri="{FF2B5EF4-FFF2-40B4-BE49-F238E27FC236}">
                <a16:creationId xmlns:a16="http://schemas.microsoft.com/office/drawing/2014/main" id="{4BC18B0B-A575-18F2-4531-5B2EECFD4C1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7020516" y="-922869"/>
            <a:ext cx="5171483" cy="5171483"/>
          </a:xfrm>
          <a:prstGeom prst="rect">
            <a:avLst/>
          </a:prstGeom>
        </p:spPr>
      </p:pic>
      <p:sp>
        <p:nvSpPr>
          <p:cNvPr id="2" name="Text Placeholder 16">
            <a:extLst>
              <a:ext uri="{FF2B5EF4-FFF2-40B4-BE49-F238E27FC236}">
                <a16:creationId xmlns:a16="http://schemas.microsoft.com/office/drawing/2014/main" id="{0DDF0CA8-53B1-2334-7218-63AAB32E2DB6}"/>
              </a:ext>
            </a:extLst>
          </p:cNvPr>
          <p:cNvSpPr>
            <a:spLocks noGrp="1"/>
          </p:cNvSpPr>
          <p:nvPr>
            <p:ph type="body" sz="quarter" idx="21" hasCustomPrompt="1"/>
          </p:nvPr>
        </p:nvSpPr>
        <p:spPr>
          <a:xfrm>
            <a:off x="3583906" y="3407275"/>
            <a:ext cx="2505560" cy="382527"/>
          </a:xfrm>
          <a:prstGeom prst="rect">
            <a:avLst/>
          </a:prstGeom>
        </p:spPr>
        <p:txBody>
          <a:bodyPr/>
          <a:lstStyle>
            <a:lvl1pPr marL="0" indent="0" algn="ctr">
              <a:buNone/>
              <a:defRPr sz="2000" b="1" cap="all" baseline="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9" name="Text Placeholder 8">
            <a:extLst>
              <a:ext uri="{FF2B5EF4-FFF2-40B4-BE49-F238E27FC236}">
                <a16:creationId xmlns:a16="http://schemas.microsoft.com/office/drawing/2014/main" id="{C4BB2F05-2539-B375-6179-7F31A4260FCD}"/>
              </a:ext>
            </a:extLst>
          </p:cNvPr>
          <p:cNvSpPr>
            <a:spLocks noGrp="1"/>
          </p:cNvSpPr>
          <p:nvPr>
            <p:ph type="body" sz="quarter" idx="22" hasCustomPrompt="1"/>
          </p:nvPr>
        </p:nvSpPr>
        <p:spPr>
          <a:xfrm>
            <a:off x="3572981" y="3969066"/>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
        <p:nvSpPr>
          <p:cNvPr id="11" name="TextBox 10">
            <a:extLst>
              <a:ext uri="{FF2B5EF4-FFF2-40B4-BE49-F238E27FC236}">
                <a16:creationId xmlns:a16="http://schemas.microsoft.com/office/drawing/2014/main" id="{7DA25F98-156E-D32B-43CE-8431985C785B}"/>
              </a:ext>
            </a:extLst>
          </p:cNvPr>
          <p:cNvSpPr txBox="1"/>
          <p:nvPr userDrawn="1"/>
        </p:nvSpPr>
        <p:spPr>
          <a:xfrm>
            <a:off x="7922385" y="5712274"/>
            <a:ext cx="4011901" cy="646331"/>
          </a:xfrm>
          <a:prstGeom prst="rect">
            <a:avLst/>
          </a:prstGeom>
          <a:noFill/>
        </p:spPr>
        <p:txBody>
          <a:bodyPr wrap="square" rtlCol="0">
            <a:spAutoFit/>
          </a:bodyPr>
          <a:lstStyle/>
          <a:p>
            <a:pPr algn="r"/>
            <a:r>
              <a:rPr lang="en-US" spc="70" baseline="0" dirty="0">
                <a:solidFill>
                  <a:schemeClr val="bg1"/>
                </a:solidFill>
                <a:latin typeface="Proxima Nova Semibold" panose="02000506030000020004" pitchFamily="50" charset="0"/>
              </a:rPr>
              <a:t>Fueled by ingenuity.</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pc="70" baseline="0" dirty="0">
                <a:solidFill>
                  <a:schemeClr val="bg1"/>
                </a:solidFill>
                <a:latin typeface="Proxima Nova Semibold" panose="02000506030000020004" pitchFamily="50" charset="0"/>
              </a:rPr>
              <a:t>Inspired by you.</a:t>
            </a:r>
            <a:r>
              <a:rPr lang="en-US" sz="1800" b="1" i="0" u="none" strike="noStrike" baseline="30000" dirty="0">
                <a:solidFill>
                  <a:schemeClr val="bg1"/>
                </a:solidFill>
                <a:latin typeface="Proxima Nova Semibold" panose="02000506030000020004" pitchFamily="50" charset="0"/>
              </a:rPr>
              <a:t>®</a:t>
            </a:r>
          </a:p>
        </p:txBody>
      </p:sp>
    </p:spTree>
    <p:extLst>
      <p:ext uri="{BB962C8B-B14F-4D97-AF65-F5344CB8AC3E}">
        <p14:creationId xmlns:p14="http://schemas.microsoft.com/office/powerpoint/2010/main" val="46028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45F763-001F-0A4E-88B7-BE3E3B6FAEF8}"/>
              </a:ext>
            </a:extLst>
          </p:cNvPr>
          <p:cNvPicPr>
            <a:picLocks noChangeAspect="1"/>
          </p:cNvPicPr>
          <p:nvPr userDrawn="1"/>
        </p:nvPicPr>
        <p:blipFill>
          <a:blip r:embed="rId2"/>
          <a:srcRect/>
          <a:stretch>
            <a:fillRect/>
          </a:stretch>
        </p:blipFill>
        <p:spPr>
          <a:xfrm>
            <a:off x="-113710" y="-13844"/>
            <a:ext cx="2069803" cy="1431614"/>
          </a:xfrm>
          <a:prstGeom prst="rect">
            <a:avLst/>
          </a:prstGeom>
        </p:spPr>
      </p:pic>
      <p:sp>
        <p:nvSpPr>
          <p:cNvPr id="2" name="Title 1">
            <a:extLst>
              <a:ext uri="{FF2B5EF4-FFF2-40B4-BE49-F238E27FC236}">
                <a16:creationId xmlns:a16="http://schemas.microsoft.com/office/drawing/2014/main" id="{826A6B20-4B36-4C02-81EB-3C7E138A8F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F5D32A-4EFD-417E-9146-1DC04302B178}"/>
              </a:ext>
            </a:extLst>
          </p:cNvPr>
          <p:cNvSpPr>
            <a:spLocks noGrp="1"/>
          </p:cNvSpPr>
          <p:nvPr>
            <p:ph idx="1" hasCustomPrompt="1"/>
          </p:nvPr>
        </p:nvSpPr>
        <p:spPr/>
        <p:txBody>
          <a:bodyPr/>
          <a:lstStyle>
            <a:lvl1pPr>
              <a:defRPr sz="3000"/>
            </a:lvl1pPr>
            <a:lvl2pPr>
              <a:defRPr sz="18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3816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9F9DED-B36A-0746-B690-04DB8A2DE4B1}"/>
              </a:ext>
            </a:extLst>
          </p:cNvPr>
          <p:cNvSpPr/>
          <p:nvPr userDrawn="1"/>
        </p:nvSpPr>
        <p:spPr>
          <a:xfrm>
            <a:off x="-1" y="6540555"/>
            <a:ext cx="12192001" cy="317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432BE72-A30C-CA43-B61F-BF0BD2654DCF}"/>
              </a:ext>
            </a:extLst>
          </p:cNvPr>
          <p:cNvSpPr/>
          <p:nvPr userDrawn="1"/>
        </p:nvSpPr>
        <p:spPr>
          <a:xfrm>
            <a:off x="7188200" y="0"/>
            <a:ext cx="5003801" cy="6858002"/>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8" name="Content Placeholder 47">
            <a:extLst>
              <a:ext uri="{FF2B5EF4-FFF2-40B4-BE49-F238E27FC236}">
                <a16:creationId xmlns:a16="http://schemas.microsoft.com/office/drawing/2014/main" id="{DCDAAE18-DA66-1C42-9FCA-72676E5665CA}"/>
              </a:ext>
            </a:extLst>
          </p:cNvPr>
          <p:cNvSpPr>
            <a:spLocks noGrp="1"/>
          </p:cNvSpPr>
          <p:nvPr>
            <p:ph sz="quarter" idx="10" hasCustomPrompt="1"/>
          </p:nvPr>
        </p:nvSpPr>
        <p:spPr>
          <a:xfrm>
            <a:off x="7673033" y="442762"/>
            <a:ext cx="4105275" cy="5467150"/>
          </a:xfrm>
          <a:prstGeom prst="rect">
            <a:avLst/>
          </a:prstGeom>
        </p:spPr>
        <p:txBody>
          <a:bodyPr anchor="ctr">
            <a:normAutofit/>
          </a:bodyPr>
          <a:lstStyle>
            <a:lvl1pPr marL="0" indent="0" algn="ctr">
              <a:buNone/>
              <a:defRPr sz="4400" b="1">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a:t>
            </a:r>
            <a:br>
              <a:rPr lang="en-US" dirty="0"/>
            </a:br>
            <a:r>
              <a:rPr lang="en-US" dirty="0"/>
              <a:t>Section Divider</a:t>
            </a:r>
          </a:p>
        </p:txBody>
      </p:sp>
      <p:sp>
        <p:nvSpPr>
          <p:cNvPr id="12" name="Slide Number Placeholder 3">
            <a:extLst>
              <a:ext uri="{FF2B5EF4-FFF2-40B4-BE49-F238E27FC236}">
                <a16:creationId xmlns:a16="http://schemas.microsoft.com/office/drawing/2014/main" id="{37EA1B8D-CF67-F746-8EB4-2C779BD2545A}"/>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pPr/>
              <a:t>‹#›</a:t>
            </a:fld>
            <a:endParaRPr lang="en-US" dirty="0"/>
          </a:p>
        </p:txBody>
      </p:sp>
      <p:sp>
        <p:nvSpPr>
          <p:cNvPr id="13" name="Picture Placeholder 4">
            <a:extLst>
              <a:ext uri="{FF2B5EF4-FFF2-40B4-BE49-F238E27FC236}">
                <a16:creationId xmlns:a16="http://schemas.microsoft.com/office/drawing/2014/main" id="{E4C66BB6-4427-534E-ABE6-32BDA55B65D5}"/>
              </a:ext>
            </a:extLst>
          </p:cNvPr>
          <p:cNvSpPr>
            <a:spLocks noGrp="1"/>
          </p:cNvSpPr>
          <p:nvPr>
            <p:ph type="pic" sz="quarter" idx="11"/>
          </p:nvPr>
        </p:nvSpPr>
        <p:spPr>
          <a:xfrm>
            <a:off x="0" y="0"/>
            <a:ext cx="7188200" cy="6858000"/>
          </a:xfrm>
          <a:prstGeom prst="rect">
            <a:avLst/>
          </a:prstGeom>
        </p:spPr>
        <p:txBody>
          <a:bodyPr/>
          <a:lstStyle/>
          <a:p>
            <a:endParaRPr lang="en-US" dirty="0"/>
          </a:p>
        </p:txBody>
      </p:sp>
      <p:sp>
        <p:nvSpPr>
          <p:cNvPr id="9" name="Rectangle 8"/>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26CAD6F-6BCC-4D12-736C-091142C0C968}"/>
              </a:ext>
            </a:extLst>
          </p:cNvPr>
          <p:cNvSpPr/>
          <p:nvPr userDrawn="1"/>
        </p:nvSpPr>
        <p:spPr>
          <a:xfrm>
            <a:off x="7188200" y="0"/>
            <a:ext cx="5003802" cy="3174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887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p15="http://schemas.microsoft.com/office/powerpoint/2012/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ivider -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F613D3-59DF-9EE5-B4D8-A0360D0F69B7}"/>
              </a:ext>
            </a:extLst>
          </p:cNvPr>
          <p:cNvSpPr/>
          <p:nvPr userDrawn="1"/>
        </p:nvSpPr>
        <p:spPr>
          <a:xfrm>
            <a:off x="1"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a:extLst>
              <a:ext uri="{FF2B5EF4-FFF2-40B4-BE49-F238E27FC236}">
                <a16:creationId xmlns:a16="http://schemas.microsoft.com/office/drawing/2014/main" id="{054E33FC-3003-EF44-AE1B-315D80AF2D3E}"/>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tx1"/>
                </a:solidFill>
                <a:latin typeface="+mn-lt"/>
              </a:defRPr>
            </a:lvl1pPr>
          </a:lstStyle>
          <a:p>
            <a:fld id="{B73F69C2-009F-4240-9724-5B3BAC1E9E06}" type="slidenum">
              <a:rPr lang="en-US" smtClean="0"/>
              <a:pPr/>
              <a:t>‹#›</a:t>
            </a:fld>
            <a:endParaRPr lang="en-US" dirty="0"/>
          </a:p>
        </p:txBody>
      </p:sp>
      <p:sp>
        <p:nvSpPr>
          <p:cNvPr id="9" name="Rectangle 8"/>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5DA91043-7BE9-FFD4-A07F-8F91736FB4C6}"/>
              </a:ext>
            </a:extLst>
          </p:cNvPr>
          <p:cNvSpPr>
            <a:spLocks noGrp="1"/>
          </p:cNvSpPr>
          <p:nvPr>
            <p:ph type="body" sz="quarter" idx="12" hasCustomPrompt="1"/>
          </p:nvPr>
        </p:nvSpPr>
        <p:spPr>
          <a:xfrm>
            <a:off x="6980238" y="1616075"/>
            <a:ext cx="4556125" cy="4525963"/>
          </a:xfrm>
          <a:prstGeom prst="rect">
            <a:avLst/>
          </a:prstGeom>
        </p:spPr>
        <p:txBody>
          <a:bodyPr/>
          <a:lstStyle>
            <a:lvl1pPr marL="0" indent="0">
              <a:lnSpc>
                <a:spcPct val="100000"/>
              </a:lnSpc>
              <a:spcBef>
                <a:spcPts val="0"/>
              </a:spcBef>
              <a:spcAft>
                <a:spcPts val="600"/>
              </a:spcAft>
              <a:buFontTx/>
              <a:buNone/>
              <a:defRPr sz="4800" b="1"/>
            </a:lvl1pPr>
            <a:lvl2pPr>
              <a:defRPr/>
            </a:lvl2pPr>
          </a:lstStyle>
          <a:p>
            <a:pPr lvl="0"/>
            <a:r>
              <a:rPr lang="en-US" dirty="0"/>
              <a:t>Click to edit Divider Text</a:t>
            </a:r>
          </a:p>
          <a:p>
            <a:pPr lvl="1"/>
            <a:r>
              <a:rPr lang="en-US" dirty="0"/>
              <a:t>Second level Divider Text</a:t>
            </a:r>
          </a:p>
        </p:txBody>
      </p:sp>
      <p:sp>
        <p:nvSpPr>
          <p:cNvPr id="4" name="Picture Placeholder 3">
            <a:extLst>
              <a:ext uri="{FF2B5EF4-FFF2-40B4-BE49-F238E27FC236}">
                <a16:creationId xmlns:a16="http://schemas.microsoft.com/office/drawing/2014/main" id="{B9327479-2BB1-2D8C-794A-DC5ADC89447D}"/>
              </a:ext>
            </a:extLst>
          </p:cNvPr>
          <p:cNvSpPr>
            <a:spLocks noGrp="1"/>
          </p:cNvSpPr>
          <p:nvPr>
            <p:ph type="pic" sz="quarter" idx="13"/>
          </p:nvPr>
        </p:nvSpPr>
        <p:spPr>
          <a:xfrm>
            <a:off x="-514350" y="247888"/>
            <a:ext cx="6362225" cy="6362224"/>
          </a:xfrm>
          <a:prstGeom prst="flowChartConnector">
            <a:avLst/>
          </a:prstGeom>
          <a:solidFill>
            <a:schemeClr val="tx2"/>
          </a:solidFill>
          <a:ln>
            <a:noFill/>
          </a:ln>
        </p:spPr>
        <p:txBody>
          <a:bodyPr/>
          <a:lstStyle/>
          <a:p>
            <a:endParaRPr lang="en-US"/>
          </a:p>
        </p:txBody>
      </p:sp>
    </p:spTree>
    <p:extLst>
      <p:ext uri="{BB962C8B-B14F-4D97-AF65-F5344CB8AC3E}">
        <p14:creationId xmlns:p14="http://schemas.microsoft.com/office/powerpoint/2010/main" val="42619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 Static Photo">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EDA094E-E8CA-27E9-7D49-D6F98CCF9F13}"/>
              </a:ext>
            </a:extLst>
          </p:cNvPr>
          <p:cNvSpPr/>
          <p:nvPr userDrawn="1"/>
        </p:nvSpPr>
        <p:spPr>
          <a:xfrm>
            <a:off x="0" y="6172201"/>
            <a:ext cx="6096000" cy="6858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432BE72-A30C-CA43-B61F-BF0BD2654DCF}"/>
              </a:ext>
            </a:extLst>
          </p:cNvPr>
          <p:cNvSpPr/>
          <p:nvPr userDrawn="1"/>
        </p:nvSpPr>
        <p:spPr>
          <a:xfrm>
            <a:off x="6096000" y="0"/>
            <a:ext cx="6096001" cy="68580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93011FB3-030E-ADD5-9FAA-931F8B17B408}"/>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2225" y="2"/>
            <a:ext cx="6858000" cy="6858000"/>
          </a:xfrm>
          <a:prstGeom prst="ellipse">
            <a:avLst/>
          </a:prstGeom>
        </p:spPr>
      </p:pic>
      <p:sp>
        <p:nvSpPr>
          <p:cNvPr id="12" name="Slide Number Placeholder 3">
            <a:extLst>
              <a:ext uri="{FF2B5EF4-FFF2-40B4-BE49-F238E27FC236}">
                <a16:creationId xmlns:a16="http://schemas.microsoft.com/office/drawing/2014/main" id="{6B00AE1A-6EAA-154A-BE5A-7D391B48BD3B}"/>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pPr/>
              <a:t>‹#›</a:t>
            </a:fld>
            <a:endParaRPr lang="en-US" dirty="0"/>
          </a:p>
        </p:txBody>
      </p:sp>
      <p:sp>
        <p:nvSpPr>
          <p:cNvPr id="9" name="Rectangle 8"/>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3AA52D6-0535-3EDC-0B6F-2B1A977CE7B8}"/>
              </a:ext>
            </a:extLst>
          </p:cNvPr>
          <p:cNvSpPr>
            <a:spLocks noGrp="1"/>
          </p:cNvSpPr>
          <p:nvPr>
            <p:ph type="body" sz="quarter" idx="12" hasCustomPrompt="1"/>
          </p:nvPr>
        </p:nvSpPr>
        <p:spPr>
          <a:xfrm>
            <a:off x="7908925" y="1600201"/>
            <a:ext cx="3703638" cy="4572000"/>
          </a:xfrm>
          <a:prstGeom prst="rect">
            <a:avLst/>
          </a:prstGeom>
        </p:spPr>
        <p:txBody>
          <a:bodyPr anchor="ctr"/>
          <a:lstStyle>
            <a:lvl1pPr marL="0" indent="0" algn="ctr">
              <a:buFontTx/>
              <a:buNone/>
              <a:defRPr sz="4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Divider Text</a:t>
            </a:r>
          </a:p>
        </p:txBody>
      </p:sp>
      <p:sp>
        <p:nvSpPr>
          <p:cNvPr id="22" name="Freeform: Shape 21">
            <a:extLst>
              <a:ext uri="{FF2B5EF4-FFF2-40B4-BE49-F238E27FC236}">
                <a16:creationId xmlns:a16="http://schemas.microsoft.com/office/drawing/2014/main" id="{3D789980-36AF-3426-6AC4-218096E4E6E9}"/>
              </a:ext>
            </a:extLst>
          </p:cNvPr>
          <p:cNvSpPr/>
          <p:nvPr userDrawn="1"/>
        </p:nvSpPr>
        <p:spPr>
          <a:xfrm>
            <a:off x="22226" y="593128"/>
            <a:ext cx="1501775" cy="5665432"/>
          </a:xfrm>
          <a:custGeom>
            <a:avLst/>
            <a:gdLst>
              <a:gd name="connsiteX0" fmla="*/ 1501775 w 1501775"/>
              <a:gd name="connsiteY0" fmla="*/ 0 h 5665432"/>
              <a:gd name="connsiteX1" fmla="*/ 1501775 w 1501775"/>
              <a:gd name="connsiteY1" fmla="*/ 5665432 h 5665432"/>
              <a:gd name="connsiteX2" fmla="*/ 1493329 w 1501775"/>
              <a:gd name="connsiteY2" fmla="*/ 5665432 h 5665432"/>
              <a:gd name="connsiteX3" fmla="*/ 1247838 w 1501775"/>
              <a:gd name="connsiteY3" fmla="*/ 5481857 h 5665432"/>
              <a:gd name="connsiteX4" fmla="*/ 0 w 1501775"/>
              <a:gd name="connsiteY4" fmla="*/ 2835874 h 5665432"/>
              <a:gd name="connsiteX5" fmla="*/ 1247838 w 1501775"/>
              <a:gd name="connsiteY5" fmla="*/ 189891 h 5665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775" h="5665432">
                <a:moveTo>
                  <a:pt x="1501775" y="0"/>
                </a:moveTo>
                <a:lnTo>
                  <a:pt x="1501775" y="5665432"/>
                </a:lnTo>
                <a:lnTo>
                  <a:pt x="1493329" y="5665432"/>
                </a:lnTo>
                <a:lnTo>
                  <a:pt x="1247838" y="5481857"/>
                </a:lnTo>
                <a:cubicBezTo>
                  <a:pt x="485752" y="4852928"/>
                  <a:pt x="0" y="3901128"/>
                  <a:pt x="0" y="2835874"/>
                </a:cubicBezTo>
                <a:cubicBezTo>
                  <a:pt x="0" y="1770621"/>
                  <a:pt x="485752" y="818820"/>
                  <a:pt x="1247838" y="18989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Graphic 10">
            <a:extLst>
              <a:ext uri="{FF2B5EF4-FFF2-40B4-BE49-F238E27FC236}">
                <a16:creationId xmlns:a16="http://schemas.microsoft.com/office/drawing/2014/main" id="{43BCF7E0-5EAF-90EE-A731-51BFE6D47D6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165725" y="-647700"/>
            <a:ext cx="3429000" cy="3429000"/>
          </a:xfrm>
          <a:prstGeom prst="rect">
            <a:avLst/>
          </a:prstGeom>
        </p:spPr>
      </p:pic>
    </p:spTree>
    <p:extLst>
      <p:ext uri="{BB962C8B-B14F-4D97-AF65-F5344CB8AC3E}">
        <p14:creationId xmlns:p14="http://schemas.microsoft.com/office/powerpoint/2010/main" val="31003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xmlns:p15="http://schemas.microsoft.com/office/powerpoint/2012/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Divider - Static Photo">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EDA094E-E8CA-27E9-7D49-D6F98CCF9F13}"/>
              </a:ext>
            </a:extLst>
          </p:cNvPr>
          <p:cNvSpPr/>
          <p:nvPr userDrawn="1"/>
        </p:nvSpPr>
        <p:spPr>
          <a:xfrm>
            <a:off x="0" y="0"/>
            <a:ext cx="6096000" cy="68580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1A0CAA2-DF5A-FFB9-90C1-350C089552D9}"/>
              </a:ext>
            </a:extLst>
          </p:cNvPr>
          <p:cNvPicPr>
            <a:picLocks/>
          </p:cNvPicPr>
          <p:nvPr userDrawn="1"/>
        </p:nvPicPr>
        <p:blipFill>
          <a:blip r:embed="rId2" cstate="screen">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p:blipFill>
        <p:spPr>
          <a:xfrm>
            <a:off x="0" y="2"/>
            <a:ext cx="6858000" cy="6858000"/>
          </a:xfrm>
          <a:prstGeom prst="ellipse">
            <a:avLst/>
          </a:prstGeom>
        </p:spPr>
      </p:pic>
      <p:sp>
        <p:nvSpPr>
          <p:cNvPr id="43" name="Rectangle 42">
            <a:extLst>
              <a:ext uri="{FF2B5EF4-FFF2-40B4-BE49-F238E27FC236}">
                <a16:creationId xmlns:a16="http://schemas.microsoft.com/office/drawing/2014/main" id="{9432BE72-A30C-CA43-B61F-BF0BD2654DCF}"/>
              </a:ext>
            </a:extLst>
          </p:cNvPr>
          <p:cNvSpPr/>
          <p:nvPr userDrawn="1"/>
        </p:nvSpPr>
        <p:spPr>
          <a:xfrm>
            <a:off x="6096000" y="0"/>
            <a:ext cx="6096001" cy="68580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3">
            <a:extLst>
              <a:ext uri="{FF2B5EF4-FFF2-40B4-BE49-F238E27FC236}">
                <a16:creationId xmlns:a16="http://schemas.microsoft.com/office/drawing/2014/main" id="{6B00AE1A-6EAA-154A-BE5A-7D391B48BD3B}"/>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pPr/>
              <a:t>‹#›</a:t>
            </a:fld>
            <a:endParaRPr lang="en-US" dirty="0"/>
          </a:p>
        </p:txBody>
      </p:sp>
      <p:sp>
        <p:nvSpPr>
          <p:cNvPr id="9" name="Rectangle 8"/>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3AA52D6-0535-3EDC-0B6F-2B1A977CE7B8}"/>
              </a:ext>
            </a:extLst>
          </p:cNvPr>
          <p:cNvSpPr>
            <a:spLocks noGrp="1"/>
          </p:cNvSpPr>
          <p:nvPr>
            <p:ph type="body" sz="quarter" idx="12" hasCustomPrompt="1"/>
          </p:nvPr>
        </p:nvSpPr>
        <p:spPr>
          <a:xfrm>
            <a:off x="7026275" y="1600201"/>
            <a:ext cx="4586288" cy="4572000"/>
          </a:xfrm>
          <a:prstGeom prst="rect">
            <a:avLst/>
          </a:prstGeom>
        </p:spPr>
        <p:txBody>
          <a:bodyPr anchor="ctr"/>
          <a:lstStyle>
            <a:lvl1pPr marL="0" indent="0" algn="ctr">
              <a:buFontTx/>
              <a:buNone/>
              <a:defRPr sz="4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Divider Text</a:t>
            </a:r>
          </a:p>
        </p:txBody>
      </p:sp>
      <p:pic>
        <p:nvPicPr>
          <p:cNvPr id="11" name="Graphic 10">
            <a:extLst>
              <a:ext uri="{FF2B5EF4-FFF2-40B4-BE49-F238E27FC236}">
                <a16:creationId xmlns:a16="http://schemas.microsoft.com/office/drawing/2014/main" id="{43BCF7E0-5EAF-90EE-A731-51BFE6D47D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165725" y="-647700"/>
            <a:ext cx="3429000" cy="3429000"/>
          </a:xfrm>
          <a:prstGeom prst="rect">
            <a:avLst/>
          </a:prstGeom>
        </p:spPr>
      </p:pic>
    </p:spTree>
    <p:extLst>
      <p:ext uri="{BB962C8B-B14F-4D97-AF65-F5344CB8AC3E}">
        <p14:creationId xmlns:p14="http://schemas.microsoft.com/office/powerpoint/2010/main" val="67103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xmlns:p15="http://schemas.microsoft.com/office/powerpoint/2012/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Divider - Static Photo">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EDA094E-E8CA-27E9-7D49-D6F98CCF9F13}"/>
              </a:ext>
            </a:extLst>
          </p:cNvPr>
          <p:cNvSpPr/>
          <p:nvPr userDrawn="1"/>
        </p:nvSpPr>
        <p:spPr>
          <a:xfrm>
            <a:off x="0" y="0"/>
            <a:ext cx="6096000" cy="68580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1A0CAA2-DF5A-FFB9-90C1-350C089552D9}"/>
              </a:ext>
            </a:extLst>
          </p:cNvPr>
          <p:cNvPicPr>
            <a:picLocks/>
          </p:cNvPicPr>
          <p:nvPr userDrawn="1"/>
        </p:nvPicPr>
        <p:blipFill rotWithShape="1">
          <a:blip r:embed="rId2" cstate="screen">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p:blipFill>
        <p:spPr>
          <a:xfrm>
            <a:off x="0" y="2"/>
            <a:ext cx="6858000" cy="6858000"/>
          </a:xfrm>
          <a:prstGeom prst="ellipse">
            <a:avLst/>
          </a:prstGeom>
        </p:spPr>
      </p:pic>
      <p:sp>
        <p:nvSpPr>
          <p:cNvPr id="43" name="Rectangle 42">
            <a:extLst>
              <a:ext uri="{FF2B5EF4-FFF2-40B4-BE49-F238E27FC236}">
                <a16:creationId xmlns:a16="http://schemas.microsoft.com/office/drawing/2014/main" id="{9432BE72-A30C-CA43-B61F-BF0BD2654DCF}"/>
              </a:ext>
            </a:extLst>
          </p:cNvPr>
          <p:cNvSpPr/>
          <p:nvPr userDrawn="1"/>
        </p:nvSpPr>
        <p:spPr>
          <a:xfrm>
            <a:off x="6096000" y="0"/>
            <a:ext cx="6096001" cy="68580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3">
            <a:extLst>
              <a:ext uri="{FF2B5EF4-FFF2-40B4-BE49-F238E27FC236}">
                <a16:creationId xmlns:a16="http://schemas.microsoft.com/office/drawing/2014/main" id="{6B00AE1A-6EAA-154A-BE5A-7D391B48BD3B}"/>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pPr/>
              <a:t>‹#›</a:t>
            </a:fld>
            <a:endParaRPr lang="en-US" dirty="0"/>
          </a:p>
        </p:txBody>
      </p:sp>
      <p:sp>
        <p:nvSpPr>
          <p:cNvPr id="9" name="Rectangle 8"/>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3AA52D6-0535-3EDC-0B6F-2B1A977CE7B8}"/>
              </a:ext>
            </a:extLst>
          </p:cNvPr>
          <p:cNvSpPr>
            <a:spLocks noGrp="1"/>
          </p:cNvSpPr>
          <p:nvPr>
            <p:ph type="body" sz="quarter" idx="12" hasCustomPrompt="1"/>
          </p:nvPr>
        </p:nvSpPr>
        <p:spPr>
          <a:xfrm>
            <a:off x="7026275" y="1600201"/>
            <a:ext cx="4586288" cy="4572000"/>
          </a:xfrm>
          <a:prstGeom prst="rect">
            <a:avLst/>
          </a:prstGeom>
        </p:spPr>
        <p:txBody>
          <a:bodyPr anchor="ctr"/>
          <a:lstStyle>
            <a:lvl1pPr marL="0" indent="0" algn="ctr">
              <a:buFontTx/>
              <a:buNone/>
              <a:defRPr sz="4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Divider Text</a:t>
            </a:r>
          </a:p>
        </p:txBody>
      </p:sp>
      <p:pic>
        <p:nvPicPr>
          <p:cNvPr id="6" name="Graphic 5">
            <a:extLst>
              <a:ext uri="{FF2B5EF4-FFF2-40B4-BE49-F238E27FC236}">
                <a16:creationId xmlns:a16="http://schemas.microsoft.com/office/drawing/2014/main" id="{3ACF444C-D0A9-A267-EFF5-886B303C881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752235" y="3039447"/>
            <a:ext cx="4070480" cy="4070480"/>
          </a:xfrm>
          <a:prstGeom prst="rect">
            <a:avLst/>
          </a:prstGeom>
        </p:spPr>
      </p:pic>
    </p:spTree>
    <p:extLst>
      <p:ext uri="{BB962C8B-B14F-4D97-AF65-F5344CB8AC3E}">
        <p14:creationId xmlns:p14="http://schemas.microsoft.com/office/powerpoint/2010/main" val="426412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ivider - Static Photo">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EDA094E-E8CA-27E9-7D49-D6F98CCF9F13}"/>
              </a:ext>
            </a:extLst>
          </p:cNvPr>
          <p:cNvSpPr/>
          <p:nvPr userDrawn="1"/>
        </p:nvSpPr>
        <p:spPr>
          <a:xfrm>
            <a:off x="0" y="6172201"/>
            <a:ext cx="6096000" cy="6858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432BE72-A30C-CA43-B61F-BF0BD2654DCF}"/>
              </a:ext>
            </a:extLst>
          </p:cNvPr>
          <p:cNvSpPr/>
          <p:nvPr userDrawn="1"/>
        </p:nvSpPr>
        <p:spPr>
          <a:xfrm>
            <a:off x="6096000" y="0"/>
            <a:ext cx="6096001" cy="68580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3">
            <a:extLst>
              <a:ext uri="{FF2B5EF4-FFF2-40B4-BE49-F238E27FC236}">
                <a16:creationId xmlns:a16="http://schemas.microsoft.com/office/drawing/2014/main" id="{6B00AE1A-6EAA-154A-BE5A-7D391B48BD3B}"/>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pPr/>
              <a:t>‹#›</a:t>
            </a:fld>
            <a:endParaRPr lang="en-US" dirty="0"/>
          </a:p>
        </p:txBody>
      </p:sp>
      <p:sp>
        <p:nvSpPr>
          <p:cNvPr id="9" name="Rectangle 8"/>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3AA52D6-0535-3EDC-0B6F-2B1A977CE7B8}"/>
              </a:ext>
            </a:extLst>
          </p:cNvPr>
          <p:cNvSpPr>
            <a:spLocks noGrp="1"/>
          </p:cNvSpPr>
          <p:nvPr>
            <p:ph type="body" sz="quarter" idx="12" hasCustomPrompt="1"/>
          </p:nvPr>
        </p:nvSpPr>
        <p:spPr>
          <a:xfrm>
            <a:off x="7908925" y="1600201"/>
            <a:ext cx="3703638" cy="4572000"/>
          </a:xfrm>
          <a:prstGeom prst="rect">
            <a:avLst/>
          </a:prstGeom>
        </p:spPr>
        <p:txBody>
          <a:bodyPr anchor="ctr"/>
          <a:lstStyle>
            <a:lvl1pPr marL="0" indent="0" algn="ctr">
              <a:buFontTx/>
              <a:buNone/>
              <a:defRPr sz="4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Divider Text</a:t>
            </a:r>
          </a:p>
        </p:txBody>
      </p:sp>
      <p:pic>
        <p:nvPicPr>
          <p:cNvPr id="11" name="Graphic 10">
            <a:extLst>
              <a:ext uri="{FF2B5EF4-FFF2-40B4-BE49-F238E27FC236}">
                <a16:creationId xmlns:a16="http://schemas.microsoft.com/office/drawing/2014/main" id="{43BCF7E0-5EAF-90EE-A731-51BFE6D47D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45380" y="-647700"/>
            <a:ext cx="3429000" cy="3429000"/>
          </a:xfrm>
          <a:prstGeom prst="rect">
            <a:avLst/>
          </a:prstGeom>
        </p:spPr>
      </p:pic>
    </p:spTree>
    <p:extLst>
      <p:ext uri="{BB962C8B-B14F-4D97-AF65-F5344CB8AC3E}">
        <p14:creationId xmlns:p14="http://schemas.microsoft.com/office/powerpoint/2010/main" val="4674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svg="http://schemas.microsoft.com/office/drawing/2016/SVG/main">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Video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DA7DF71-B6F6-0649-B3F9-8A27CB7DB216}"/>
              </a:ext>
            </a:extLst>
          </p:cNvPr>
          <p:cNvSpPr/>
          <p:nvPr userDrawn="1"/>
        </p:nvSpPr>
        <p:spPr>
          <a:xfrm rot="10800000">
            <a:off x="-4" y="-2"/>
            <a:ext cx="12192004"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lide Number Placeholder 3">
            <a:extLst>
              <a:ext uri="{FF2B5EF4-FFF2-40B4-BE49-F238E27FC236}">
                <a16:creationId xmlns:a16="http://schemas.microsoft.com/office/drawing/2014/main" id="{31CFB1F3-1F48-EB4A-BB97-1BA62DBC750A}"/>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tx2"/>
                </a:solidFill>
                <a:latin typeface="+mn-lt"/>
              </a:defRPr>
            </a:lvl1pPr>
          </a:lstStyle>
          <a:p>
            <a:fld id="{B73F69C2-009F-4240-9724-5B3BAC1E9E06}" type="slidenum">
              <a:rPr lang="en-US" smtClean="0"/>
              <a:pPr/>
              <a:t>‹#›</a:t>
            </a:fld>
            <a:endParaRPr lang="en-US" dirty="0"/>
          </a:p>
        </p:txBody>
      </p:sp>
      <p:sp>
        <p:nvSpPr>
          <p:cNvPr id="6" name="Media Placeholder 3">
            <a:extLst>
              <a:ext uri="{FF2B5EF4-FFF2-40B4-BE49-F238E27FC236}">
                <a16:creationId xmlns:a16="http://schemas.microsoft.com/office/drawing/2014/main" id="{2DA2686E-87AA-42CA-910A-90D89A80A039}"/>
              </a:ext>
            </a:extLst>
          </p:cNvPr>
          <p:cNvSpPr>
            <a:spLocks noGrp="1"/>
          </p:cNvSpPr>
          <p:nvPr>
            <p:ph type="media" sz="quarter" idx="11"/>
          </p:nvPr>
        </p:nvSpPr>
        <p:spPr>
          <a:xfrm>
            <a:off x="1203958" y="711209"/>
            <a:ext cx="9784080" cy="5486400"/>
          </a:xfrm>
          <a:prstGeom prst="rect">
            <a:avLst/>
          </a:prstGeom>
          <a:solidFill>
            <a:schemeClr val="tx2"/>
          </a:solidFill>
        </p:spPr>
        <p:txBody>
          <a:bodyPr/>
          <a:lstStyle/>
          <a:p>
            <a:endParaRPr lang="en-US"/>
          </a:p>
        </p:txBody>
      </p:sp>
      <p:pic>
        <p:nvPicPr>
          <p:cNvPr id="3" name="Graphic 2">
            <a:extLst>
              <a:ext uri="{FF2B5EF4-FFF2-40B4-BE49-F238E27FC236}">
                <a16:creationId xmlns:a16="http://schemas.microsoft.com/office/drawing/2014/main" id="{ED9205B9-38BF-976A-B913-94E73C9F24A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30939" r="49203"/>
          <a:stretch/>
        </p:blipFill>
        <p:spPr>
          <a:xfrm>
            <a:off x="10736397" y="-189571"/>
            <a:ext cx="1741818" cy="2368108"/>
          </a:xfrm>
          <a:prstGeom prst="rect">
            <a:avLst/>
          </a:prstGeom>
        </p:spPr>
      </p:pic>
    </p:spTree>
    <p:extLst>
      <p:ext uri="{BB962C8B-B14F-4D97-AF65-F5344CB8AC3E}">
        <p14:creationId xmlns:p14="http://schemas.microsoft.com/office/powerpoint/2010/main" val="352984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Video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DA7DF71-B6F6-0649-B3F9-8A27CB7DB216}"/>
              </a:ext>
            </a:extLst>
          </p:cNvPr>
          <p:cNvSpPr/>
          <p:nvPr userDrawn="1"/>
        </p:nvSpPr>
        <p:spPr>
          <a:xfrm rot="10800000">
            <a:off x="-4" y="-2"/>
            <a:ext cx="1219200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lide Number Placeholder 3">
            <a:extLst>
              <a:ext uri="{FF2B5EF4-FFF2-40B4-BE49-F238E27FC236}">
                <a16:creationId xmlns:a16="http://schemas.microsoft.com/office/drawing/2014/main" id="{31CFB1F3-1F48-EB4A-BB97-1BA62DBC750A}"/>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pPr/>
              <a:t>‹#›</a:t>
            </a:fld>
            <a:endParaRPr lang="en-US" dirty="0"/>
          </a:p>
        </p:txBody>
      </p:sp>
      <p:sp>
        <p:nvSpPr>
          <p:cNvPr id="10" name="Media Placeholder 3">
            <a:extLst>
              <a:ext uri="{FF2B5EF4-FFF2-40B4-BE49-F238E27FC236}">
                <a16:creationId xmlns:a16="http://schemas.microsoft.com/office/drawing/2014/main" id="{70EC3FB7-0825-4170-A149-4387802FD4C7}"/>
              </a:ext>
            </a:extLst>
          </p:cNvPr>
          <p:cNvSpPr>
            <a:spLocks noGrp="1"/>
          </p:cNvSpPr>
          <p:nvPr>
            <p:ph type="media" sz="quarter" idx="11"/>
          </p:nvPr>
        </p:nvSpPr>
        <p:spPr>
          <a:xfrm>
            <a:off x="1203960" y="685800"/>
            <a:ext cx="9784080" cy="5486400"/>
          </a:xfrm>
          <a:prstGeom prst="rect">
            <a:avLst/>
          </a:prstGeom>
          <a:solidFill>
            <a:schemeClr val="tx1"/>
          </a:solidFill>
        </p:spPr>
        <p:txBody>
          <a:bodyPr/>
          <a:lstStyle>
            <a:lvl1pPr>
              <a:defRPr>
                <a:solidFill>
                  <a:schemeClr val="tx2"/>
                </a:solidFill>
              </a:defRPr>
            </a:lvl1pPr>
          </a:lstStyle>
          <a:p>
            <a:endParaRPr lang="en-US" dirty="0"/>
          </a:p>
        </p:txBody>
      </p:sp>
      <p:pic>
        <p:nvPicPr>
          <p:cNvPr id="2" name="Graphic 1">
            <a:extLst>
              <a:ext uri="{FF2B5EF4-FFF2-40B4-BE49-F238E27FC236}">
                <a16:creationId xmlns:a16="http://schemas.microsoft.com/office/drawing/2014/main" id="{AF1D4CE0-ECC9-573A-B8D3-26A535E1EF1D}"/>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30939" r="49203"/>
          <a:stretch/>
        </p:blipFill>
        <p:spPr>
          <a:xfrm>
            <a:off x="10736397" y="-189571"/>
            <a:ext cx="1741818" cy="2368108"/>
          </a:xfrm>
          <a:prstGeom prst="rect">
            <a:avLst/>
          </a:prstGeom>
        </p:spPr>
      </p:pic>
    </p:spTree>
    <p:extLst>
      <p:ext uri="{BB962C8B-B14F-4D97-AF65-F5344CB8AC3E}">
        <p14:creationId xmlns:p14="http://schemas.microsoft.com/office/powerpoint/2010/main" val="224848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Ligh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FBCB4D-AFA8-3BC6-CD36-60DC7995A3EF}"/>
              </a:ext>
            </a:extLst>
          </p:cNvPr>
          <p:cNvSpPr/>
          <p:nvPr userDrawn="1"/>
        </p:nvSpPr>
        <p:spPr>
          <a:xfrm>
            <a:off x="9746166" y="0"/>
            <a:ext cx="2445834" cy="216408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0" name="Graphic 129">
            <a:extLst>
              <a:ext uri="{FF2B5EF4-FFF2-40B4-BE49-F238E27FC236}">
                <a16:creationId xmlns:a16="http://schemas.microsoft.com/office/drawing/2014/main" id="{5B19DD6D-40DA-2FAF-F6F0-F913B0C41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17324" y="-356618"/>
            <a:ext cx="3429000" cy="3429000"/>
          </a:xfrm>
          <a:prstGeom prst="rect">
            <a:avLst/>
          </a:prstGeom>
        </p:spPr>
      </p:pic>
      <p:sp>
        <p:nvSpPr>
          <p:cNvPr id="3" name="Rectangle 2">
            <a:extLst>
              <a:ext uri="{FF2B5EF4-FFF2-40B4-BE49-F238E27FC236}">
                <a16:creationId xmlns:a16="http://schemas.microsoft.com/office/drawing/2014/main" id="{4BCCD4EB-0056-C811-1BAF-E6BF33F1B525}"/>
              </a:ext>
            </a:extLst>
          </p:cNvPr>
          <p:cNvSpPr/>
          <p:nvPr userDrawn="1"/>
        </p:nvSpPr>
        <p:spPr>
          <a:xfrm>
            <a:off x="0" y="3429000"/>
            <a:ext cx="12192000" cy="34290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B08D53C-0009-06DF-0B2C-3033DB6352BC}"/>
              </a:ext>
            </a:extLst>
          </p:cNvPr>
          <p:cNvSpPr/>
          <p:nvPr userDrawn="1"/>
        </p:nvSpPr>
        <p:spPr>
          <a:xfrm>
            <a:off x="0" y="3429000"/>
            <a:ext cx="602166" cy="3429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845E4E12-5331-BC25-5074-089D63FCA5D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16840" y="1972197"/>
            <a:ext cx="1891930" cy="574636"/>
          </a:xfrm>
          <a:prstGeom prst="rect">
            <a:avLst/>
          </a:prstGeom>
        </p:spPr>
      </p:pic>
      <p:sp>
        <p:nvSpPr>
          <p:cNvPr id="14" name="Text Placeholder 10">
            <a:extLst>
              <a:ext uri="{FF2B5EF4-FFF2-40B4-BE49-F238E27FC236}">
                <a16:creationId xmlns:a16="http://schemas.microsoft.com/office/drawing/2014/main" id="{9B972227-A472-EDBF-D8EC-86C323A5A380}"/>
              </a:ext>
            </a:extLst>
          </p:cNvPr>
          <p:cNvSpPr>
            <a:spLocks noGrp="1"/>
          </p:cNvSpPr>
          <p:nvPr>
            <p:ph type="body" sz="quarter" idx="11" hasCustomPrompt="1"/>
          </p:nvPr>
        </p:nvSpPr>
        <p:spPr>
          <a:xfrm>
            <a:off x="727307" y="4011607"/>
            <a:ext cx="7201210" cy="1617778"/>
          </a:xfrm>
          <a:prstGeom prst="rect">
            <a:avLst/>
          </a:prstGeom>
        </p:spPr>
        <p:txBody>
          <a:bodyPr anchor="b"/>
          <a:lstStyle>
            <a:lvl1pPr marL="0" indent="0">
              <a:lnSpc>
                <a:spcPct val="100000"/>
              </a:lnSpc>
              <a:spcBef>
                <a:spcPts val="0"/>
              </a:spcBef>
              <a:buFontTx/>
              <a:buNone/>
              <a:defRPr sz="4800" b="1">
                <a:solidFill>
                  <a:schemeClr val="bg1"/>
                </a:solidFill>
              </a:defRPr>
            </a:lvl1pPr>
          </a:lstStyle>
          <a:p>
            <a:pPr lvl="0"/>
            <a:r>
              <a:rPr lang="en-US" dirty="0"/>
              <a:t>Click to edit Presentation Title</a:t>
            </a:r>
          </a:p>
        </p:txBody>
      </p:sp>
      <p:sp>
        <p:nvSpPr>
          <p:cNvPr id="15" name="Text Placeholder 23">
            <a:extLst>
              <a:ext uri="{FF2B5EF4-FFF2-40B4-BE49-F238E27FC236}">
                <a16:creationId xmlns:a16="http://schemas.microsoft.com/office/drawing/2014/main" id="{95D361AA-E5BA-2D48-6C8D-446C7E80DE78}"/>
              </a:ext>
            </a:extLst>
          </p:cNvPr>
          <p:cNvSpPr>
            <a:spLocks noGrp="1"/>
          </p:cNvSpPr>
          <p:nvPr>
            <p:ph type="body" sz="quarter" idx="12" hasCustomPrompt="1"/>
          </p:nvPr>
        </p:nvSpPr>
        <p:spPr>
          <a:xfrm>
            <a:off x="727307" y="5827866"/>
            <a:ext cx="10891838" cy="474019"/>
          </a:xfrm>
          <a:prstGeom prst="rect">
            <a:avLst/>
          </a:prstGeom>
        </p:spPr>
        <p:txBody>
          <a:bodyPr/>
          <a:lstStyle>
            <a:lvl1pPr marL="0" indent="0">
              <a:lnSpc>
                <a:spcPct val="100000"/>
              </a:lnSpc>
              <a:spcBef>
                <a:spcPts val="0"/>
              </a:spcBef>
              <a:buFontTx/>
              <a:buNone/>
              <a:defRPr sz="2400">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Subtitle</a:t>
            </a:r>
          </a:p>
        </p:txBody>
      </p:sp>
      <p:sp>
        <p:nvSpPr>
          <p:cNvPr id="5" name="Picture Placeholder 4">
            <a:extLst>
              <a:ext uri="{FF2B5EF4-FFF2-40B4-BE49-F238E27FC236}">
                <a16:creationId xmlns:a16="http://schemas.microsoft.com/office/drawing/2014/main" id="{52560DBD-DA5C-6EC2-30B8-6ABAC3ECE11B}"/>
              </a:ext>
            </a:extLst>
          </p:cNvPr>
          <p:cNvSpPr>
            <a:spLocks noGrp="1"/>
          </p:cNvSpPr>
          <p:nvPr>
            <p:ph type="pic" sz="quarter" idx="13"/>
          </p:nvPr>
        </p:nvSpPr>
        <p:spPr>
          <a:xfrm>
            <a:off x="7342632" y="685800"/>
            <a:ext cx="6720840" cy="6720840"/>
          </a:xfrm>
          <a:prstGeom prst="flowChartConnector">
            <a:avLst/>
          </a:prstGeom>
          <a:solidFill>
            <a:schemeClr val="accent2"/>
          </a:solidFill>
        </p:spPr>
        <p:txBody>
          <a:bodyPr/>
          <a:lstStyle/>
          <a:p>
            <a:r>
              <a:rPr lang="en-US"/>
              <a:t>Click icon to add picture</a:t>
            </a:r>
          </a:p>
        </p:txBody>
      </p:sp>
    </p:spTree>
    <p:extLst>
      <p:ext uri="{BB962C8B-B14F-4D97-AF65-F5344CB8AC3E}">
        <p14:creationId xmlns:p14="http://schemas.microsoft.com/office/powerpoint/2010/main" val="229666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svg="http://schemas.microsoft.com/office/drawing/2016/SVG/main" xmlns:a14="http://schemas.microsoft.com/office/drawing/2010/main">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ll Out - Te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2331B5-6CEF-FF49-BB85-BCD72D67F7CE}"/>
              </a:ext>
            </a:extLst>
          </p:cNvPr>
          <p:cNvSpPr/>
          <p:nvPr userDrawn="1"/>
        </p:nvSpPr>
        <p:spPr>
          <a:xfrm rot="10800000">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B73C4E9-461B-184F-B937-F1D0781F6728}"/>
              </a:ext>
            </a:extLst>
          </p:cNvPr>
          <p:cNvSpPr>
            <a:spLocks noGrp="1"/>
          </p:cNvSpPr>
          <p:nvPr>
            <p:ph type="title" hasCustomPrompt="1"/>
          </p:nvPr>
        </p:nvSpPr>
        <p:spPr>
          <a:xfrm>
            <a:off x="270933" y="567159"/>
            <a:ext cx="11641667" cy="5798917"/>
          </a:xfrm>
          <a:prstGeom prst="rect">
            <a:avLst/>
          </a:prstGeom>
        </p:spPr>
        <p:txBody>
          <a:bodyPr anchor="ct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en-US" dirty="0"/>
              <a:t>Click to Edit Call Out Slide</a:t>
            </a:r>
          </a:p>
        </p:txBody>
      </p:sp>
      <p:sp>
        <p:nvSpPr>
          <p:cNvPr id="5" name="Slide Number Placeholder 2">
            <a:extLst>
              <a:ext uri="{FF2B5EF4-FFF2-40B4-BE49-F238E27FC236}">
                <a16:creationId xmlns:a16="http://schemas.microsoft.com/office/drawing/2014/main" id="{F57A91BA-486F-8445-A907-5A66FE899563}"/>
              </a:ext>
            </a:extLst>
          </p:cNvPr>
          <p:cNvSpPr>
            <a:spLocks noGrp="1"/>
          </p:cNvSpPr>
          <p:nvPr>
            <p:ph type="sldNum" sz="quarter" idx="10"/>
          </p:nvPr>
        </p:nvSpPr>
        <p:spPr>
          <a:xfrm>
            <a:off x="9067800" y="6553201"/>
            <a:ext cx="2844800" cy="228600"/>
          </a:xfrm>
          <a:prstGeom prst="rect">
            <a:avLst/>
          </a:prstGeom>
        </p:spPr>
        <p:txBody>
          <a:bodyPr/>
          <a:lstStyle>
            <a:lvl1pPr>
              <a:defRPr>
                <a:solidFill>
                  <a:schemeClr val="bg1"/>
                </a:solidFill>
              </a:defRPr>
            </a:lvl1pPr>
          </a:lstStyle>
          <a:p>
            <a:fld id="{B73F69C2-009F-4240-9724-5B3BAC1E9E06}" type="slidenum">
              <a:rPr lang="en-US" smtClean="0"/>
              <a:pPr/>
              <a:t>‹#›</a:t>
            </a:fld>
            <a:endParaRPr lang="en-US" dirty="0"/>
          </a:p>
        </p:txBody>
      </p:sp>
      <p:sp>
        <p:nvSpPr>
          <p:cNvPr id="6" name="TextBox 5">
            <a:extLst>
              <a:ext uri="{FF2B5EF4-FFF2-40B4-BE49-F238E27FC236}">
                <a16:creationId xmlns:a16="http://schemas.microsoft.com/office/drawing/2014/main" id="{65D09C7D-A74F-8E48-9E8A-C617D55E2ADD}"/>
              </a:ext>
            </a:extLst>
          </p:cNvPr>
          <p:cNvSpPr txBox="1"/>
          <p:nvPr userDrawn="1"/>
        </p:nvSpPr>
        <p:spPr>
          <a:xfrm>
            <a:off x="270933" y="6550968"/>
            <a:ext cx="3081867" cy="246221"/>
          </a:xfrm>
          <a:prstGeom prst="rect">
            <a:avLst/>
          </a:prstGeom>
          <a:noFill/>
        </p:spPr>
        <p:txBody>
          <a:bodyPr wrap="square" rtlCol="0">
            <a:spAutoFit/>
          </a:bodyPr>
          <a:lstStyle/>
          <a:p>
            <a:pPr algn="l"/>
            <a:r>
              <a:rPr lang="en-US" sz="1000" b="0" baseline="0" dirty="0">
                <a:solidFill>
                  <a:schemeClr val="bg1"/>
                </a:solidFill>
                <a:latin typeface="+mn-lt"/>
                <a:cs typeface="Calibri" panose="020F0502020204030204" pitchFamily="34" charset="0"/>
              </a:rPr>
              <a:t>© Littler Mendelson, P.C  |  2023</a:t>
            </a:r>
            <a:endParaRPr lang="en-US" sz="1000" dirty="0">
              <a:solidFill>
                <a:schemeClr val="bg1"/>
              </a:solidFill>
              <a:latin typeface="+mn-lt"/>
              <a:cs typeface="Calibri" panose="020F0502020204030204" pitchFamily="34" charset="0"/>
            </a:endParaRPr>
          </a:p>
        </p:txBody>
      </p:sp>
      <p:sp>
        <p:nvSpPr>
          <p:cNvPr id="8" name="Rectangle 7">
            <a:extLst>
              <a:ext uri="{FF2B5EF4-FFF2-40B4-BE49-F238E27FC236}">
                <a16:creationId xmlns:a16="http://schemas.microsoft.com/office/drawing/2014/main" id="{9FAB5302-EAB1-8841-9D84-C243A71CA35D}"/>
              </a:ext>
            </a:extLst>
          </p:cNvPr>
          <p:cNvSpPr/>
          <p:nvPr userDrawn="1"/>
        </p:nvSpPr>
        <p:spPr>
          <a:xfrm>
            <a:off x="5402541" y="6553200"/>
            <a:ext cx="1659429" cy="246221"/>
          </a:xfrm>
          <a:prstGeom prst="rect">
            <a:avLst/>
          </a:prstGeom>
        </p:spPr>
        <p:txBody>
          <a:bodyPr wrap="none">
            <a:spAutoFit/>
          </a:bodyPr>
          <a:lstStyle/>
          <a:p>
            <a:r>
              <a:rPr lang="en-US" sz="1000" b="0" i="0" dirty="0">
                <a:solidFill>
                  <a:schemeClr val="bg1"/>
                </a:solidFill>
                <a:latin typeface="+mn-lt"/>
                <a:cs typeface="Calibri" panose="020F0502020204030204" pitchFamily="34" charset="0"/>
              </a:rPr>
              <a:t>Proprietary and Confidential</a:t>
            </a:r>
          </a:p>
        </p:txBody>
      </p:sp>
      <p:sp>
        <p:nvSpPr>
          <p:cNvPr id="7" name="Rectangle 6"/>
          <p:cNvSpPr/>
          <p:nvPr userDrawn="1"/>
        </p:nvSpPr>
        <p:spPr>
          <a:xfrm>
            <a:off x="0" y="-1"/>
            <a:ext cx="12192000" cy="6858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68B818BA-CB21-22E1-0314-5564F1D49303}"/>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691450" y="2603758"/>
            <a:ext cx="5814591" cy="5814591"/>
          </a:xfrm>
          <a:prstGeom prst="rect">
            <a:avLst/>
          </a:prstGeom>
        </p:spPr>
      </p:pic>
    </p:spTree>
    <p:extLst>
      <p:ext uri="{BB962C8B-B14F-4D97-AF65-F5344CB8AC3E}">
        <p14:creationId xmlns:p14="http://schemas.microsoft.com/office/powerpoint/2010/main" val="392103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svg="http://schemas.microsoft.com/office/drawing/2016/SVG/main">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ll Out - Gra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2331B5-6CEF-FF49-BB85-BCD72D67F7CE}"/>
              </a:ext>
            </a:extLst>
          </p:cNvPr>
          <p:cNvSpPr/>
          <p:nvPr userDrawn="1"/>
        </p:nvSpPr>
        <p:spPr>
          <a:xfrm rot="10800000">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2">
            <a:extLst>
              <a:ext uri="{FF2B5EF4-FFF2-40B4-BE49-F238E27FC236}">
                <a16:creationId xmlns:a16="http://schemas.microsoft.com/office/drawing/2014/main" id="{25570223-794D-A14F-85AA-066B631BC7E0}"/>
              </a:ext>
            </a:extLst>
          </p:cNvPr>
          <p:cNvSpPr>
            <a:spLocks noGrp="1"/>
          </p:cNvSpPr>
          <p:nvPr>
            <p:ph type="sldNum" sz="quarter" idx="10"/>
          </p:nvPr>
        </p:nvSpPr>
        <p:spPr>
          <a:xfrm>
            <a:off x="9067800" y="6553201"/>
            <a:ext cx="2844800" cy="228600"/>
          </a:xfrm>
          <a:prstGeom prst="rect">
            <a:avLst/>
          </a:prstGeom>
        </p:spPr>
        <p:txBody>
          <a:bodyPr/>
          <a:lstStyle>
            <a:lvl1pPr>
              <a:defRPr>
                <a:solidFill>
                  <a:schemeClr val="bg1"/>
                </a:solidFill>
              </a:defRPr>
            </a:lvl1pPr>
          </a:lstStyle>
          <a:p>
            <a:fld id="{B73F69C2-009F-4240-9724-5B3BAC1E9E06}" type="slidenum">
              <a:rPr lang="en-US" smtClean="0"/>
              <a:pPr/>
              <a:t>‹#›</a:t>
            </a:fld>
            <a:endParaRPr lang="en-US" dirty="0"/>
          </a:p>
        </p:txBody>
      </p:sp>
      <p:sp>
        <p:nvSpPr>
          <p:cNvPr id="7" name="TextBox 6">
            <a:extLst>
              <a:ext uri="{FF2B5EF4-FFF2-40B4-BE49-F238E27FC236}">
                <a16:creationId xmlns:a16="http://schemas.microsoft.com/office/drawing/2014/main" id="{4B6F2637-23F9-A546-8463-5202A40B82E7}"/>
              </a:ext>
            </a:extLst>
          </p:cNvPr>
          <p:cNvSpPr txBox="1"/>
          <p:nvPr userDrawn="1"/>
        </p:nvSpPr>
        <p:spPr>
          <a:xfrm>
            <a:off x="270933" y="6550968"/>
            <a:ext cx="3081867" cy="246221"/>
          </a:xfrm>
          <a:prstGeom prst="rect">
            <a:avLst/>
          </a:prstGeom>
          <a:noFill/>
        </p:spPr>
        <p:txBody>
          <a:bodyPr wrap="square" rtlCol="0">
            <a:spAutoFit/>
          </a:bodyPr>
          <a:lstStyle/>
          <a:p>
            <a:pPr algn="l"/>
            <a:r>
              <a:rPr lang="en-US" sz="1000" b="0" baseline="0" dirty="0">
                <a:solidFill>
                  <a:schemeClr val="bg1"/>
                </a:solidFill>
                <a:latin typeface="+mn-lt"/>
                <a:cs typeface="Calibri" panose="020F0502020204030204" pitchFamily="34" charset="0"/>
              </a:rPr>
              <a:t>© Littler Mendelson, P.C  |  2023 </a:t>
            </a:r>
            <a:endParaRPr lang="en-US" sz="1000" dirty="0">
              <a:solidFill>
                <a:schemeClr val="bg1"/>
              </a:solidFill>
              <a:latin typeface="+mn-lt"/>
              <a:cs typeface="Calibri" panose="020F0502020204030204" pitchFamily="34" charset="0"/>
            </a:endParaRPr>
          </a:p>
        </p:txBody>
      </p:sp>
      <p:sp>
        <p:nvSpPr>
          <p:cNvPr id="8" name="Rectangle 7">
            <a:extLst>
              <a:ext uri="{FF2B5EF4-FFF2-40B4-BE49-F238E27FC236}">
                <a16:creationId xmlns:a16="http://schemas.microsoft.com/office/drawing/2014/main" id="{D9AFDCDE-C271-CD41-B7A3-45FF4763DEB7}"/>
              </a:ext>
            </a:extLst>
          </p:cNvPr>
          <p:cNvSpPr/>
          <p:nvPr userDrawn="1"/>
        </p:nvSpPr>
        <p:spPr>
          <a:xfrm>
            <a:off x="5402541" y="6553200"/>
            <a:ext cx="1659429" cy="246221"/>
          </a:xfrm>
          <a:prstGeom prst="rect">
            <a:avLst/>
          </a:prstGeom>
        </p:spPr>
        <p:txBody>
          <a:bodyPr wrap="none">
            <a:spAutoFit/>
          </a:bodyPr>
          <a:lstStyle/>
          <a:p>
            <a:r>
              <a:rPr lang="en-US" sz="1000" b="0" i="0" dirty="0">
                <a:solidFill>
                  <a:schemeClr val="bg1"/>
                </a:solidFill>
                <a:latin typeface="+mn-lt"/>
                <a:cs typeface="Calibri" panose="020F0502020204030204" pitchFamily="34" charset="0"/>
              </a:rPr>
              <a:t>Proprietary and Confidential</a:t>
            </a:r>
          </a:p>
        </p:txBody>
      </p:sp>
      <p:sp>
        <p:nvSpPr>
          <p:cNvPr id="9" name="Rectangle 8"/>
          <p:cNvSpPr/>
          <p:nvPr userDrawn="1"/>
        </p:nvSpPr>
        <p:spPr>
          <a:xfrm>
            <a:off x="0" y="-1"/>
            <a:ext cx="12192000" cy="6858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588DC7AA-6C26-B84D-A768-2BBEA86E3731}"/>
              </a:ext>
            </a:extLst>
          </p:cNvPr>
          <p:cNvSpPr>
            <a:spLocks noGrp="1"/>
          </p:cNvSpPr>
          <p:nvPr>
            <p:ph type="title" hasCustomPrompt="1"/>
          </p:nvPr>
        </p:nvSpPr>
        <p:spPr>
          <a:xfrm>
            <a:off x="270933" y="567159"/>
            <a:ext cx="11641667" cy="5798917"/>
          </a:xfrm>
          <a:prstGeom prst="rect">
            <a:avLst/>
          </a:prstGeom>
        </p:spPr>
        <p:txBody>
          <a:bodyPr anchor="ct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en-US" dirty="0"/>
              <a:t>Click to Edit Call Out Slide</a:t>
            </a:r>
          </a:p>
        </p:txBody>
      </p:sp>
      <p:pic>
        <p:nvPicPr>
          <p:cNvPr id="3" name="Picture 2" descr="A green and white triangle with white lines and dots&#10;&#10;Description automatically generated">
            <a:extLst>
              <a:ext uri="{FF2B5EF4-FFF2-40B4-BE49-F238E27FC236}">
                <a16:creationId xmlns:a16="http://schemas.microsoft.com/office/drawing/2014/main" id="{5718FD4A-7E50-AB5D-4F7D-AC6C93C06D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652" y="4777365"/>
            <a:ext cx="1828804" cy="1828804"/>
          </a:xfrm>
          <a:prstGeom prst="rect">
            <a:avLst/>
          </a:prstGeom>
        </p:spPr>
      </p:pic>
    </p:spTree>
    <p:extLst>
      <p:ext uri="{BB962C8B-B14F-4D97-AF65-F5344CB8AC3E}">
        <p14:creationId xmlns:p14="http://schemas.microsoft.com/office/powerpoint/2010/main" val="83700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 Te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97A6EF-39EB-E547-B91F-4EE3714496BD}"/>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73C4E9-461B-184F-B937-F1D0781F6728}"/>
              </a:ext>
            </a:extLst>
          </p:cNvPr>
          <p:cNvSpPr>
            <a:spLocks noGrp="1"/>
          </p:cNvSpPr>
          <p:nvPr>
            <p:ph type="title" hasCustomPrompt="1"/>
          </p:nvPr>
        </p:nvSpPr>
        <p:spPr>
          <a:xfrm>
            <a:off x="469844" y="2183764"/>
            <a:ext cx="11442756" cy="3589974"/>
          </a:xfrm>
          <a:prstGeom prst="rect">
            <a:avLst/>
          </a:prstGeom>
        </p:spPr>
        <p:txBody>
          <a:bodyPr anchor="t">
            <a:normAutofit/>
          </a:bodyPr>
          <a:lstStyle>
            <a:lvl1pPr algn="l">
              <a:defRPr sz="4000" b="0" i="1">
                <a:solidFill>
                  <a:schemeClr val="bg1"/>
                </a:solidFill>
                <a:latin typeface="Calibri" panose="020F0502020204030204" pitchFamily="34" charset="0"/>
                <a:cs typeface="Calibri" panose="020F0502020204030204" pitchFamily="34" charset="0"/>
              </a:defRPr>
            </a:lvl1pPr>
          </a:lstStyle>
          <a:p>
            <a:r>
              <a:rPr lang="en-US" dirty="0"/>
              <a:t>Click to Edit Quote Slide</a:t>
            </a:r>
          </a:p>
        </p:txBody>
      </p:sp>
      <p:pic>
        <p:nvPicPr>
          <p:cNvPr id="5" name="Picture 4">
            <a:extLst>
              <a:ext uri="{FF2B5EF4-FFF2-40B4-BE49-F238E27FC236}">
                <a16:creationId xmlns:a16="http://schemas.microsoft.com/office/drawing/2014/main" id="{4BEF89E7-9EF8-CC4F-926A-48A0CA7E86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3611" y="-626075"/>
            <a:ext cx="3469502" cy="3469502"/>
          </a:xfrm>
          <a:prstGeom prst="rect">
            <a:avLst/>
          </a:prstGeom>
        </p:spPr>
      </p:pic>
      <p:sp>
        <p:nvSpPr>
          <p:cNvPr id="7" name="Content Placeholder 6">
            <a:extLst>
              <a:ext uri="{FF2B5EF4-FFF2-40B4-BE49-F238E27FC236}">
                <a16:creationId xmlns:a16="http://schemas.microsoft.com/office/drawing/2014/main" id="{00EE3404-431D-A340-84D3-9257A8A000D6}"/>
              </a:ext>
            </a:extLst>
          </p:cNvPr>
          <p:cNvSpPr>
            <a:spLocks noGrp="1"/>
          </p:cNvSpPr>
          <p:nvPr>
            <p:ph sz="quarter" idx="10" hasCustomPrompt="1"/>
          </p:nvPr>
        </p:nvSpPr>
        <p:spPr>
          <a:xfrm>
            <a:off x="6220047" y="5847557"/>
            <a:ext cx="5692553" cy="468312"/>
          </a:xfrm>
          <a:prstGeom prst="rect">
            <a:avLst/>
          </a:prstGeom>
        </p:spPr>
        <p:txBody>
          <a:bodyPr/>
          <a:lstStyle>
            <a:lvl1pPr marL="0" indent="0" algn="r">
              <a:buFont typeface="Arial" panose="020B0604020202020204" pitchFamily="34" charset="0"/>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Author/Case</a:t>
            </a:r>
          </a:p>
        </p:txBody>
      </p:sp>
      <p:sp>
        <p:nvSpPr>
          <p:cNvPr id="6" name="Slide Number Placeholder 3">
            <a:extLst>
              <a:ext uri="{FF2B5EF4-FFF2-40B4-BE49-F238E27FC236}">
                <a16:creationId xmlns:a16="http://schemas.microsoft.com/office/drawing/2014/main" id="{D7D95373-8DD8-EE43-9215-A463CD4B8D27}"/>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pPr/>
              <a:t>‹#›</a:t>
            </a:fld>
            <a:endParaRPr lang="en-US" dirty="0"/>
          </a:p>
        </p:txBody>
      </p:sp>
      <p:sp>
        <p:nvSpPr>
          <p:cNvPr id="8" name="TextBox 7">
            <a:extLst>
              <a:ext uri="{FF2B5EF4-FFF2-40B4-BE49-F238E27FC236}">
                <a16:creationId xmlns:a16="http://schemas.microsoft.com/office/drawing/2014/main" id="{DE0CF395-4A9A-8E4D-8B79-F86F7FAF6090}"/>
              </a:ext>
            </a:extLst>
          </p:cNvPr>
          <p:cNvSpPr txBox="1"/>
          <p:nvPr userDrawn="1"/>
        </p:nvSpPr>
        <p:spPr>
          <a:xfrm>
            <a:off x="270933" y="6550968"/>
            <a:ext cx="3081867" cy="246221"/>
          </a:xfrm>
          <a:prstGeom prst="rect">
            <a:avLst/>
          </a:prstGeom>
          <a:noFill/>
        </p:spPr>
        <p:txBody>
          <a:bodyPr wrap="square" rtlCol="0">
            <a:spAutoFit/>
          </a:bodyPr>
          <a:lstStyle/>
          <a:p>
            <a:pPr algn="l"/>
            <a:r>
              <a:rPr lang="en-US" sz="1000" b="0" baseline="0" dirty="0">
                <a:solidFill>
                  <a:schemeClr val="bg1"/>
                </a:solidFill>
                <a:latin typeface="+mn-lt"/>
                <a:cs typeface="Calibri" panose="020F0502020204030204" pitchFamily="34" charset="0"/>
              </a:rPr>
              <a:t>© Littler Mendelson, P.C  |  2023 </a:t>
            </a:r>
            <a:endParaRPr lang="en-US" sz="1000" dirty="0">
              <a:solidFill>
                <a:schemeClr val="bg1"/>
              </a:solidFill>
              <a:latin typeface="+mn-lt"/>
              <a:cs typeface="Calibri" panose="020F0502020204030204" pitchFamily="34" charset="0"/>
            </a:endParaRPr>
          </a:p>
        </p:txBody>
      </p:sp>
      <p:sp>
        <p:nvSpPr>
          <p:cNvPr id="9" name="Rectangle 8">
            <a:extLst>
              <a:ext uri="{FF2B5EF4-FFF2-40B4-BE49-F238E27FC236}">
                <a16:creationId xmlns:a16="http://schemas.microsoft.com/office/drawing/2014/main" id="{0142DFC5-3DDA-3C49-8053-44C1D8F65E90}"/>
              </a:ext>
            </a:extLst>
          </p:cNvPr>
          <p:cNvSpPr/>
          <p:nvPr userDrawn="1"/>
        </p:nvSpPr>
        <p:spPr>
          <a:xfrm>
            <a:off x="5402541" y="6553200"/>
            <a:ext cx="1659429" cy="246221"/>
          </a:xfrm>
          <a:prstGeom prst="rect">
            <a:avLst/>
          </a:prstGeom>
        </p:spPr>
        <p:txBody>
          <a:bodyPr wrap="none">
            <a:spAutoFit/>
          </a:bodyPr>
          <a:lstStyle/>
          <a:p>
            <a:r>
              <a:rPr lang="en-US" sz="1000" b="0" i="0" dirty="0">
                <a:solidFill>
                  <a:schemeClr val="bg1"/>
                </a:solidFill>
                <a:latin typeface="+mn-lt"/>
                <a:cs typeface="Calibri" panose="020F0502020204030204" pitchFamily="34" charset="0"/>
              </a:rPr>
              <a:t>Proprietary and Confidential</a:t>
            </a:r>
          </a:p>
        </p:txBody>
      </p:sp>
      <p:sp>
        <p:nvSpPr>
          <p:cNvPr id="10" name="Rectangle 9"/>
          <p:cNvSpPr/>
          <p:nvPr userDrawn="1"/>
        </p:nvSpPr>
        <p:spPr>
          <a:xfrm>
            <a:off x="0" y="-1"/>
            <a:ext cx="12192000" cy="6858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925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97A6EF-39EB-E547-B91F-4EE3714496BD}"/>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BEF89E7-9EF8-CC4F-926A-48A0CA7E86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3611" y="-626075"/>
            <a:ext cx="3469502" cy="3469502"/>
          </a:xfrm>
          <a:prstGeom prst="rect">
            <a:avLst/>
          </a:prstGeom>
        </p:spPr>
      </p:pic>
      <p:sp>
        <p:nvSpPr>
          <p:cNvPr id="6" name="Title 1">
            <a:extLst>
              <a:ext uri="{FF2B5EF4-FFF2-40B4-BE49-F238E27FC236}">
                <a16:creationId xmlns:a16="http://schemas.microsoft.com/office/drawing/2014/main" id="{5816AE7B-4C0B-C44C-BDA1-E00EBB833C7E}"/>
              </a:ext>
            </a:extLst>
          </p:cNvPr>
          <p:cNvSpPr>
            <a:spLocks noGrp="1"/>
          </p:cNvSpPr>
          <p:nvPr>
            <p:ph type="title" hasCustomPrompt="1"/>
          </p:nvPr>
        </p:nvSpPr>
        <p:spPr>
          <a:xfrm>
            <a:off x="469844" y="2183764"/>
            <a:ext cx="11442756" cy="3589974"/>
          </a:xfrm>
          <a:prstGeom prst="rect">
            <a:avLst/>
          </a:prstGeom>
        </p:spPr>
        <p:txBody>
          <a:bodyPr anchor="t">
            <a:normAutofit/>
          </a:bodyPr>
          <a:lstStyle>
            <a:lvl1pPr algn="l">
              <a:defRPr sz="4000" b="0" i="1">
                <a:solidFill>
                  <a:schemeClr val="bg1"/>
                </a:solidFill>
                <a:latin typeface="Calibri" panose="020F0502020204030204" pitchFamily="34" charset="0"/>
                <a:cs typeface="Calibri" panose="020F0502020204030204" pitchFamily="34" charset="0"/>
              </a:defRPr>
            </a:lvl1pPr>
          </a:lstStyle>
          <a:p>
            <a:r>
              <a:rPr lang="en-US" dirty="0"/>
              <a:t>Click to Edit Quote Slide</a:t>
            </a:r>
          </a:p>
        </p:txBody>
      </p:sp>
      <p:sp>
        <p:nvSpPr>
          <p:cNvPr id="8" name="Content Placeholder 6">
            <a:extLst>
              <a:ext uri="{FF2B5EF4-FFF2-40B4-BE49-F238E27FC236}">
                <a16:creationId xmlns:a16="http://schemas.microsoft.com/office/drawing/2014/main" id="{23C5AE86-22AB-0B46-9498-9594546EFB41}"/>
              </a:ext>
            </a:extLst>
          </p:cNvPr>
          <p:cNvSpPr>
            <a:spLocks noGrp="1"/>
          </p:cNvSpPr>
          <p:nvPr>
            <p:ph sz="quarter" idx="10" hasCustomPrompt="1"/>
          </p:nvPr>
        </p:nvSpPr>
        <p:spPr>
          <a:xfrm>
            <a:off x="6220047" y="5847557"/>
            <a:ext cx="5692553" cy="468312"/>
          </a:xfrm>
          <a:prstGeom prst="rect">
            <a:avLst/>
          </a:prstGeom>
        </p:spPr>
        <p:txBody>
          <a:bodyPr/>
          <a:lstStyle>
            <a:lvl1pPr marL="0" indent="0" algn="r">
              <a:buFont typeface="Arial" panose="020B0604020202020204" pitchFamily="34" charset="0"/>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Author/Case</a:t>
            </a:r>
          </a:p>
        </p:txBody>
      </p:sp>
      <p:sp>
        <p:nvSpPr>
          <p:cNvPr id="9" name="Slide Number Placeholder 3">
            <a:extLst>
              <a:ext uri="{FF2B5EF4-FFF2-40B4-BE49-F238E27FC236}">
                <a16:creationId xmlns:a16="http://schemas.microsoft.com/office/drawing/2014/main" id="{CC9FBE69-DA93-F248-935F-CD4806FC4F09}"/>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pPr/>
              <a:t>‹#›</a:t>
            </a:fld>
            <a:endParaRPr lang="en-US" dirty="0"/>
          </a:p>
        </p:txBody>
      </p:sp>
      <p:sp>
        <p:nvSpPr>
          <p:cNvPr id="10" name="TextBox 9">
            <a:extLst>
              <a:ext uri="{FF2B5EF4-FFF2-40B4-BE49-F238E27FC236}">
                <a16:creationId xmlns:a16="http://schemas.microsoft.com/office/drawing/2014/main" id="{EAEEA2C9-B886-9348-8064-71929D8B8E17}"/>
              </a:ext>
            </a:extLst>
          </p:cNvPr>
          <p:cNvSpPr txBox="1"/>
          <p:nvPr userDrawn="1"/>
        </p:nvSpPr>
        <p:spPr>
          <a:xfrm>
            <a:off x="270933" y="6550968"/>
            <a:ext cx="3081867" cy="246221"/>
          </a:xfrm>
          <a:prstGeom prst="rect">
            <a:avLst/>
          </a:prstGeom>
          <a:noFill/>
        </p:spPr>
        <p:txBody>
          <a:bodyPr wrap="square" rtlCol="0">
            <a:spAutoFit/>
          </a:bodyPr>
          <a:lstStyle/>
          <a:p>
            <a:pPr algn="l"/>
            <a:r>
              <a:rPr lang="en-US" sz="1000" b="0" baseline="0" dirty="0">
                <a:solidFill>
                  <a:schemeClr val="bg1"/>
                </a:solidFill>
                <a:latin typeface="+mn-lt"/>
                <a:cs typeface="Calibri" panose="020F0502020204030204" pitchFamily="34" charset="0"/>
              </a:rPr>
              <a:t>© Littler Mendelson, P.C  |  2023</a:t>
            </a:r>
            <a:endParaRPr lang="en-US" sz="1000" dirty="0">
              <a:solidFill>
                <a:schemeClr val="bg1"/>
              </a:solidFill>
              <a:latin typeface="+mn-lt"/>
              <a:cs typeface="Calibri" panose="020F0502020204030204" pitchFamily="34" charset="0"/>
            </a:endParaRPr>
          </a:p>
        </p:txBody>
      </p:sp>
      <p:sp>
        <p:nvSpPr>
          <p:cNvPr id="11" name="Rectangle 10">
            <a:extLst>
              <a:ext uri="{FF2B5EF4-FFF2-40B4-BE49-F238E27FC236}">
                <a16:creationId xmlns:a16="http://schemas.microsoft.com/office/drawing/2014/main" id="{5BDF7D3C-A3F9-8341-AC37-37126ED25FDC}"/>
              </a:ext>
            </a:extLst>
          </p:cNvPr>
          <p:cNvSpPr/>
          <p:nvPr userDrawn="1"/>
        </p:nvSpPr>
        <p:spPr>
          <a:xfrm>
            <a:off x="5402541" y="6553200"/>
            <a:ext cx="1659429" cy="246221"/>
          </a:xfrm>
          <a:prstGeom prst="rect">
            <a:avLst/>
          </a:prstGeom>
        </p:spPr>
        <p:txBody>
          <a:bodyPr wrap="none">
            <a:spAutoFit/>
          </a:bodyPr>
          <a:lstStyle/>
          <a:p>
            <a:r>
              <a:rPr lang="en-US" sz="1000" b="0" i="0" dirty="0">
                <a:solidFill>
                  <a:schemeClr val="bg1"/>
                </a:solidFill>
                <a:latin typeface="+mn-lt"/>
                <a:cs typeface="Calibri" panose="020F0502020204030204" pitchFamily="34" charset="0"/>
              </a:rPr>
              <a:t>Proprietary and Confidential</a:t>
            </a:r>
          </a:p>
        </p:txBody>
      </p:sp>
      <p:sp>
        <p:nvSpPr>
          <p:cNvPr id="13" name="Rectangle 12"/>
          <p:cNvSpPr/>
          <p:nvPr userDrawn="1"/>
        </p:nvSpPr>
        <p:spPr>
          <a:xfrm>
            <a:off x="0" y="-1"/>
            <a:ext cx="12192000" cy="6858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2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all Out - G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2331B5-6CEF-FF49-BB85-BCD72D67F7CE}"/>
              </a:ext>
            </a:extLst>
          </p:cNvPr>
          <p:cNvSpPr/>
          <p:nvPr userDrawn="1"/>
        </p:nvSpPr>
        <p:spPr>
          <a:xfrm rot="10800000">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2">
            <a:extLst>
              <a:ext uri="{FF2B5EF4-FFF2-40B4-BE49-F238E27FC236}">
                <a16:creationId xmlns:a16="http://schemas.microsoft.com/office/drawing/2014/main" id="{949CFDF5-B4C6-5347-B845-0891DD4A4035}"/>
              </a:ext>
            </a:extLst>
          </p:cNvPr>
          <p:cNvSpPr>
            <a:spLocks noGrp="1"/>
          </p:cNvSpPr>
          <p:nvPr>
            <p:ph type="sldNum" sz="quarter" idx="10"/>
          </p:nvPr>
        </p:nvSpPr>
        <p:spPr>
          <a:xfrm>
            <a:off x="9067800" y="6553201"/>
            <a:ext cx="2844800" cy="228600"/>
          </a:xfrm>
          <a:prstGeom prst="rect">
            <a:avLst/>
          </a:prstGeom>
        </p:spPr>
        <p:txBody>
          <a:bodyPr/>
          <a:lstStyle>
            <a:lvl1pPr>
              <a:defRPr>
                <a:solidFill>
                  <a:schemeClr val="tx1"/>
                </a:solidFill>
              </a:defRPr>
            </a:lvl1pPr>
          </a:lstStyle>
          <a:p>
            <a:fld id="{B73F69C2-009F-4240-9724-5B3BAC1E9E06}" type="slidenum">
              <a:rPr lang="en-US" smtClean="0"/>
              <a:pPr/>
              <a:t>‹#›</a:t>
            </a:fld>
            <a:endParaRPr lang="en-US" dirty="0"/>
          </a:p>
        </p:txBody>
      </p:sp>
      <p:sp>
        <p:nvSpPr>
          <p:cNvPr id="7" name="TextBox 6">
            <a:extLst>
              <a:ext uri="{FF2B5EF4-FFF2-40B4-BE49-F238E27FC236}">
                <a16:creationId xmlns:a16="http://schemas.microsoft.com/office/drawing/2014/main" id="{6910E960-FDB0-344D-BC67-4EF24DD4CAF7}"/>
              </a:ext>
            </a:extLst>
          </p:cNvPr>
          <p:cNvSpPr txBox="1"/>
          <p:nvPr userDrawn="1"/>
        </p:nvSpPr>
        <p:spPr>
          <a:xfrm>
            <a:off x="270933" y="6550968"/>
            <a:ext cx="3081867" cy="246221"/>
          </a:xfrm>
          <a:prstGeom prst="rect">
            <a:avLst/>
          </a:prstGeom>
          <a:noFill/>
        </p:spPr>
        <p:txBody>
          <a:bodyPr wrap="square" rtlCol="0">
            <a:spAutoFit/>
          </a:bodyPr>
          <a:lstStyle/>
          <a:p>
            <a:pPr algn="l"/>
            <a:r>
              <a:rPr lang="en-US" sz="1000" b="0" baseline="0" dirty="0">
                <a:solidFill>
                  <a:schemeClr val="tx1"/>
                </a:solidFill>
                <a:latin typeface="+mn-lt"/>
                <a:cs typeface="Calibri" panose="020F0502020204030204" pitchFamily="34" charset="0"/>
              </a:rPr>
              <a:t>© Littler Mendelson, P.C  |  2023</a:t>
            </a:r>
            <a:endParaRPr lang="en-US" sz="1000" dirty="0">
              <a:solidFill>
                <a:schemeClr val="tx1"/>
              </a:solidFill>
              <a:latin typeface="+mn-lt"/>
              <a:cs typeface="Calibri" panose="020F0502020204030204" pitchFamily="34" charset="0"/>
            </a:endParaRPr>
          </a:p>
        </p:txBody>
      </p:sp>
      <p:sp>
        <p:nvSpPr>
          <p:cNvPr id="8" name="Rectangle 7">
            <a:extLst>
              <a:ext uri="{FF2B5EF4-FFF2-40B4-BE49-F238E27FC236}">
                <a16:creationId xmlns:a16="http://schemas.microsoft.com/office/drawing/2014/main" id="{D18DA8B7-E505-084B-9BBC-5E65EDBEE7C5}"/>
              </a:ext>
            </a:extLst>
          </p:cNvPr>
          <p:cNvSpPr/>
          <p:nvPr userDrawn="1"/>
        </p:nvSpPr>
        <p:spPr>
          <a:xfrm>
            <a:off x="5402541" y="6553200"/>
            <a:ext cx="1659429" cy="246221"/>
          </a:xfrm>
          <a:prstGeom prst="rect">
            <a:avLst/>
          </a:prstGeom>
        </p:spPr>
        <p:txBody>
          <a:bodyPr wrap="none">
            <a:spAutoFit/>
          </a:bodyPr>
          <a:lstStyle/>
          <a:p>
            <a:r>
              <a:rPr lang="en-US" sz="1000" b="0" i="0" dirty="0">
                <a:solidFill>
                  <a:schemeClr val="tx1"/>
                </a:solidFill>
                <a:latin typeface="+mn-lt"/>
                <a:cs typeface="Calibri" panose="020F0502020204030204" pitchFamily="34" charset="0"/>
              </a:rPr>
              <a:t>Proprietary and Confidential</a:t>
            </a:r>
          </a:p>
        </p:txBody>
      </p:sp>
      <p:sp>
        <p:nvSpPr>
          <p:cNvPr id="9" name="Rectangle 8"/>
          <p:cNvSpPr/>
          <p:nvPr userDrawn="1"/>
        </p:nvSpPr>
        <p:spPr>
          <a:xfrm>
            <a:off x="0" y="-1"/>
            <a:ext cx="12192000" cy="6858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820F35D4-9AB7-5C40-8F77-DA121479FF1F}"/>
              </a:ext>
            </a:extLst>
          </p:cNvPr>
          <p:cNvSpPr>
            <a:spLocks noGrp="1"/>
          </p:cNvSpPr>
          <p:nvPr>
            <p:ph type="title" hasCustomPrompt="1"/>
          </p:nvPr>
        </p:nvSpPr>
        <p:spPr>
          <a:xfrm>
            <a:off x="270933" y="567159"/>
            <a:ext cx="11641667" cy="5798917"/>
          </a:xfrm>
          <a:prstGeom prst="rect">
            <a:avLst/>
          </a:prstGeom>
        </p:spPr>
        <p:txBody>
          <a:bodyPr anchor="ct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en-US" dirty="0"/>
              <a:t>Click to Edit Call Out Slide</a:t>
            </a:r>
          </a:p>
        </p:txBody>
      </p:sp>
    </p:spTree>
    <p:extLst>
      <p:ext uri="{BB962C8B-B14F-4D97-AF65-F5344CB8AC3E}">
        <p14:creationId xmlns:p14="http://schemas.microsoft.com/office/powerpoint/2010/main" val="117221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Content - 2 Colum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DFE0B-5AE7-424D-A76E-8F7A25B922A5}"/>
              </a:ext>
            </a:extLst>
          </p:cNvPr>
          <p:cNvSpPr/>
          <p:nvPr userDrawn="1"/>
        </p:nvSpPr>
        <p:spPr>
          <a:xfrm rot="16200000">
            <a:off x="5408899" y="-5415838"/>
            <a:ext cx="1371600" cy="12194603"/>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dirty="0"/>
          </a:p>
        </p:txBody>
      </p:sp>
      <p:sp>
        <p:nvSpPr>
          <p:cNvPr id="8" name="Rectangle 7"/>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F9EA89E2-6F6A-1E4B-9FBD-9F4D394A0AE2}"/>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
        <p:nvSpPr>
          <p:cNvPr id="10" name="Content Placeholder 6">
            <a:extLst>
              <a:ext uri="{FF2B5EF4-FFF2-40B4-BE49-F238E27FC236}">
                <a16:creationId xmlns:a16="http://schemas.microsoft.com/office/drawing/2014/main" id="{F4A7E3AB-9B1F-41F6-B867-5B2F3DBE7087}"/>
              </a:ext>
            </a:extLst>
          </p:cNvPr>
          <p:cNvSpPr>
            <a:spLocks noGrp="1"/>
          </p:cNvSpPr>
          <p:nvPr>
            <p:ph sz="quarter" idx="11" hasCustomPrompt="1"/>
          </p:nvPr>
        </p:nvSpPr>
        <p:spPr>
          <a:xfrm>
            <a:off x="277813" y="1737360"/>
            <a:ext cx="5696712" cy="4572000"/>
          </a:xfrm>
          <a:prstGeom prst="rect">
            <a:avLst/>
          </a:prstGeom>
        </p:spPr>
        <p:txBody>
          <a:bodyPr anchor="t">
            <a:noAutofit/>
          </a:bodyPr>
          <a:lstStyle>
            <a:lvl1pPr marL="284163" indent="-284163">
              <a:spcBef>
                <a:spcPts val="600"/>
              </a:spcBef>
              <a:spcAft>
                <a:spcPts val="600"/>
              </a:spcAft>
              <a:buFont typeface="Arial" panose="020B0604020202020204" pitchFamily="34" charset="0"/>
              <a:buChar char="•"/>
              <a:defRPr sz="3200"/>
            </a:lvl1pPr>
            <a:lvl2pPr marL="692150" indent="-346075">
              <a:spcBef>
                <a:spcPts val="0"/>
              </a:spcBef>
              <a:spcAft>
                <a:spcPts val="600"/>
              </a:spcAft>
              <a:buFont typeface="Calibri" panose="020F0502020204030204" pitchFamily="34" charset="0"/>
              <a:buChar char="–"/>
              <a:defRPr sz="3000"/>
            </a:lvl2pPr>
            <a:lvl3pPr marL="1025525" indent="-333375">
              <a:spcBef>
                <a:spcPts val="0"/>
              </a:spcBef>
              <a:spcAft>
                <a:spcPts val="600"/>
              </a:spcAft>
              <a:buFont typeface="Calibri" panose="020F0502020204030204" pitchFamily="34" charset="0"/>
              <a:buChar char="–"/>
              <a:defRPr sz="2800"/>
            </a:lvl3pPr>
            <a:lvl4pPr marL="1309688" indent="-284163">
              <a:spcBef>
                <a:spcPts val="0"/>
              </a:spcBef>
              <a:spcAft>
                <a:spcPts val="600"/>
              </a:spcAft>
              <a:buFont typeface="Calibri" panose="020F0502020204030204" pitchFamily="34" charset="0"/>
              <a:buChar char="–"/>
              <a:defRPr sz="2600"/>
            </a:lvl4pPr>
            <a:lvl5pPr marL="1606550" indent="-234950">
              <a:spcBef>
                <a:spcPts val="0"/>
              </a:spcBef>
              <a:spcAft>
                <a:spcPts val="600"/>
              </a:spcAft>
              <a:buFont typeface="Calibri" panose="020F0502020204030204" pitchFamily="34" charset="0"/>
              <a:buChar cha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6">
            <a:extLst>
              <a:ext uri="{FF2B5EF4-FFF2-40B4-BE49-F238E27FC236}">
                <a16:creationId xmlns:a16="http://schemas.microsoft.com/office/drawing/2014/main" id="{625AD795-8E9C-4841-A934-2495B90594CE}"/>
              </a:ext>
            </a:extLst>
          </p:cNvPr>
          <p:cNvSpPr>
            <a:spLocks noGrp="1"/>
          </p:cNvSpPr>
          <p:nvPr>
            <p:ph sz="quarter" idx="12" hasCustomPrompt="1"/>
          </p:nvPr>
        </p:nvSpPr>
        <p:spPr>
          <a:xfrm>
            <a:off x="6227064" y="1734152"/>
            <a:ext cx="5696712" cy="4572000"/>
          </a:xfrm>
          <a:prstGeom prst="rect">
            <a:avLst/>
          </a:prstGeom>
        </p:spPr>
        <p:txBody>
          <a:bodyPr anchor="t">
            <a:noAutofit/>
          </a:bodyPr>
          <a:lstStyle>
            <a:lvl1pPr marL="284163" indent="-284163">
              <a:spcBef>
                <a:spcPts val="600"/>
              </a:spcBef>
              <a:spcAft>
                <a:spcPts val="600"/>
              </a:spcAft>
              <a:buFont typeface="Arial" panose="020B0604020202020204" pitchFamily="34" charset="0"/>
              <a:buChar char="•"/>
              <a:defRPr sz="3200"/>
            </a:lvl1pPr>
            <a:lvl2pPr marL="692150" indent="-346075">
              <a:spcBef>
                <a:spcPts val="0"/>
              </a:spcBef>
              <a:spcAft>
                <a:spcPts val="600"/>
              </a:spcAft>
              <a:buFont typeface="Calibri" panose="020F0502020204030204" pitchFamily="34" charset="0"/>
              <a:buChar char="–"/>
              <a:defRPr sz="3000"/>
            </a:lvl2pPr>
            <a:lvl3pPr marL="1025525" indent="-333375">
              <a:spcBef>
                <a:spcPts val="0"/>
              </a:spcBef>
              <a:spcAft>
                <a:spcPts val="600"/>
              </a:spcAft>
              <a:buFont typeface="Calibri" panose="020F0502020204030204" pitchFamily="34" charset="0"/>
              <a:buChar char="–"/>
              <a:defRPr sz="2800"/>
            </a:lvl3pPr>
            <a:lvl4pPr marL="1309688" indent="-284163">
              <a:spcBef>
                <a:spcPts val="0"/>
              </a:spcBef>
              <a:spcAft>
                <a:spcPts val="600"/>
              </a:spcAft>
              <a:buFont typeface="Calibri" panose="020F0502020204030204" pitchFamily="34" charset="0"/>
              <a:buChar char="–"/>
              <a:defRPr sz="2600"/>
            </a:lvl4pPr>
            <a:lvl5pPr marL="1606550" indent="-234950">
              <a:spcBef>
                <a:spcPts val="0"/>
              </a:spcBef>
              <a:spcAft>
                <a:spcPts val="600"/>
              </a:spcAft>
              <a:buFont typeface="Calibri" panose="020F0502020204030204" pitchFamily="34" charset="0"/>
              <a:buChar cha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a:extLst>
              <a:ext uri="{FF2B5EF4-FFF2-40B4-BE49-F238E27FC236}">
                <a16:creationId xmlns:a16="http://schemas.microsoft.com/office/drawing/2014/main" id="{2E4EB7E3-3B3A-030A-C4FB-C8D46EABBE3F}"/>
              </a:ext>
            </a:extLst>
          </p:cNvPr>
          <p:cNvSpPr/>
          <p:nvPr userDrawn="1"/>
        </p:nvSpPr>
        <p:spPr>
          <a:xfrm>
            <a:off x="7940233" y="1213658"/>
            <a:ext cx="4254370" cy="1536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304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p15="http://schemas.microsoft.com/office/powerpoint/2012/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Content - W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55EBE7-7BD6-0741-A4DA-CBD08FF6F1CF}"/>
              </a:ext>
            </a:extLst>
          </p:cNvPr>
          <p:cNvSpPr/>
          <p:nvPr userDrawn="1"/>
        </p:nvSpPr>
        <p:spPr>
          <a:xfrm rot="16200000">
            <a:off x="5408900" y="-5415839"/>
            <a:ext cx="1371600" cy="12194605"/>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dirty="0"/>
          </a:p>
        </p:txBody>
      </p:sp>
      <p:sp>
        <p:nvSpPr>
          <p:cNvPr id="11" name="Title 1">
            <a:extLst>
              <a:ext uri="{FF2B5EF4-FFF2-40B4-BE49-F238E27FC236}">
                <a16:creationId xmlns:a16="http://schemas.microsoft.com/office/drawing/2014/main" id="{D202B45E-BDCD-144F-8A22-6C636B505373}"/>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
        <p:nvSpPr>
          <p:cNvPr id="7" name="Rectangle 6"/>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6">
            <a:extLst>
              <a:ext uri="{FF2B5EF4-FFF2-40B4-BE49-F238E27FC236}">
                <a16:creationId xmlns:a16="http://schemas.microsoft.com/office/drawing/2014/main" id="{AB8CFC17-93B0-4A88-BEDE-93E44F7AC947}"/>
              </a:ext>
            </a:extLst>
          </p:cNvPr>
          <p:cNvSpPr>
            <a:spLocks noGrp="1"/>
          </p:cNvSpPr>
          <p:nvPr>
            <p:ph sz="quarter" idx="11" hasCustomPrompt="1"/>
          </p:nvPr>
        </p:nvSpPr>
        <p:spPr>
          <a:xfrm>
            <a:off x="277813" y="1737360"/>
            <a:ext cx="11631168" cy="4572000"/>
          </a:xfrm>
          <a:prstGeom prst="rect">
            <a:avLst/>
          </a:prstGeom>
        </p:spPr>
        <p:txBody>
          <a:bodyPr anchor="t">
            <a:noAutofit/>
          </a:bodyPr>
          <a:lstStyle>
            <a:lvl1pPr marL="284163" indent="-284163">
              <a:spcBef>
                <a:spcPts val="600"/>
              </a:spcBef>
              <a:spcAft>
                <a:spcPts val="600"/>
              </a:spcAft>
              <a:buFont typeface="Arial" panose="020B0604020202020204" pitchFamily="34" charset="0"/>
              <a:buChar char="•"/>
              <a:defRPr sz="3200"/>
            </a:lvl1pPr>
            <a:lvl2pPr marL="692150" indent="-346075">
              <a:spcBef>
                <a:spcPts val="0"/>
              </a:spcBef>
              <a:spcAft>
                <a:spcPts val="600"/>
              </a:spcAft>
              <a:buFont typeface="Calibri" panose="020F0502020204030204" pitchFamily="34" charset="0"/>
              <a:buChar char="–"/>
              <a:defRPr sz="3000"/>
            </a:lvl2pPr>
            <a:lvl3pPr marL="1025525" indent="-333375">
              <a:spcBef>
                <a:spcPts val="0"/>
              </a:spcBef>
              <a:spcAft>
                <a:spcPts val="600"/>
              </a:spcAft>
              <a:buFont typeface="Calibri" panose="020F0502020204030204" pitchFamily="34" charset="0"/>
              <a:buChar char="–"/>
              <a:defRPr sz="2800"/>
            </a:lvl3pPr>
            <a:lvl4pPr marL="1309688" indent="-284163">
              <a:spcBef>
                <a:spcPts val="0"/>
              </a:spcBef>
              <a:spcAft>
                <a:spcPts val="600"/>
              </a:spcAft>
              <a:buFont typeface="Calibri" panose="020F0502020204030204" pitchFamily="34" charset="0"/>
              <a:buChar char="–"/>
              <a:defRPr sz="2600"/>
            </a:lvl4pPr>
            <a:lvl5pPr marL="1606550" indent="-234950">
              <a:spcBef>
                <a:spcPts val="0"/>
              </a:spcBef>
              <a:spcAft>
                <a:spcPts val="600"/>
              </a:spcAft>
              <a:buFont typeface="Calibri" panose="020F0502020204030204" pitchFamily="34" charset="0"/>
              <a:buChar cha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a:extLst>
              <a:ext uri="{FF2B5EF4-FFF2-40B4-BE49-F238E27FC236}">
                <a16:creationId xmlns:a16="http://schemas.microsoft.com/office/drawing/2014/main" id="{B14270B8-1760-AC4E-D3CA-FE1ADCEADECA}"/>
              </a:ext>
            </a:extLst>
          </p:cNvPr>
          <p:cNvSpPr/>
          <p:nvPr userDrawn="1"/>
        </p:nvSpPr>
        <p:spPr>
          <a:xfrm>
            <a:off x="7940232" y="1213658"/>
            <a:ext cx="4254371" cy="1536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433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 W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55EBE7-7BD6-0741-A4DA-CBD08FF6F1CF}"/>
              </a:ext>
            </a:extLst>
          </p:cNvPr>
          <p:cNvSpPr/>
          <p:nvPr userDrawn="1"/>
        </p:nvSpPr>
        <p:spPr>
          <a:xfrm rot="16200000">
            <a:off x="5408900" y="-5415839"/>
            <a:ext cx="1371600" cy="12194605"/>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dirty="0"/>
          </a:p>
        </p:txBody>
      </p:sp>
      <p:sp>
        <p:nvSpPr>
          <p:cNvPr id="11" name="Title 1">
            <a:extLst>
              <a:ext uri="{FF2B5EF4-FFF2-40B4-BE49-F238E27FC236}">
                <a16:creationId xmlns:a16="http://schemas.microsoft.com/office/drawing/2014/main" id="{D202B45E-BDCD-144F-8A22-6C636B505373}"/>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
        <p:nvSpPr>
          <p:cNvPr id="7" name="Rectangle 6"/>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6">
            <a:extLst>
              <a:ext uri="{FF2B5EF4-FFF2-40B4-BE49-F238E27FC236}">
                <a16:creationId xmlns:a16="http://schemas.microsoft.com/office/drawing/2014/main" id="{AB8CFC17-93B0-4A88-BEDE-93E44F7AC947}"/>
              </a:ext>
            </a:extLst>
          </p:cNvPr>
          <p:cNvSpPr>
            <a:spLocks noGrp="1"/>
          </p:cNvSpPr>
          <p:nvPr>
            <p:ph sz="quarter" idx="11" hasCustomPrompt="1"/>
          </p:nvPr>
        </p:nvSpPr>
        <p:spPr>
          <a:xfrm>
            <a:off x="277813" y="1737360"/>
            <a:ext cx="11631168" cy="4572000"/>
          </a:xfrm>
          <a:prstGeom prst="rect">
            <a:avLst/>
          </a:prstGeom>
        </p:spPr>
        <p:txBody>
          <a:bodyPr anchor="t">
            <a:noAutofit/>
          </a:bodyPr>
          <a:lstStyle>
            <a:lvl1pPr marL="284163" indent="-284163">
              <a:spcBef>
                <a:spcPts val="600"/>
              </a:spcBef>
              <a:spcAft>
                <a:spcPts val="600"/>
              </a:spcAft>
              <a:buFont typeface="Arial" panose="020B0604020202020204" pitchFamily="34" charset="0"/>
              <a:buChar char="•"/>
              <a:defRPr sz="3200"/>
            </a:lvl1pPr>
            <a:lvl2pPr marL="692150" indent="-346075">
              <a:spcBef>
                <a:spcPts val="0"/>
              </a:spcBef>
              <a:spcAft>
                <a:spcPts val="600"/>
              </a:spcAft>
              <a:buFont typeface="Calibri" panose="020F0502020204030204" pitchFamily="34" charset="0"/>
              <a:buChar char="–"/>
              <a:defRPr sz="3000"/>
            </a:lvl2pPr>
            <a:lvl3pPr marL="1025525" indent="-333375">
              <a:spcBef>
                <a:spcPts val="0"/>
              </a:spcBef>
              <a:spcAft>
                <a:spcPts val="600"/>
              </a:spcAft>
              <a:buFont typeface="Calibri" panose="020F0502020204030204" pitchFamily="34" charset="0"/>
              <a:buChar char="–"/>
              <a:defRPr sz="2800"/>
            </a:lvl3pPr>
            <a:lvl4pPr marL="1309688" indent="-284163">
              <a:spcBef>
                <a:spcPts val="0"/>
              </a:spcBef>
              <a:spcAft>
                <a:spcPts val="600"/>
              </a:spcAft>
              <a:buFont typeface="Calibri" panose="020F0502020204030204" pitchFamily="34" charset="0"/>
              <a:buChar char="–"/>
              <a:defRPr sz="2600"/>
            </a:lvl4pPr>
            <a:lvl5pPr marL="1606550" indent="-234950">
              <a:spcBef>
                <a:spcPts val="0"/>
              </a:spcBef>
              <a:spcAft>
                <a:spcPts val="600"/>
              </a:spcAft>
              <a:buFont typeface="Calibri" panose="020F0502020204030204" pitchFamily="34" charset="0"/>
              <a:buChar cha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4E526DB9-FF1B-9E9E-05B0-4AD08228DB5A}"/>
              </a:ext>
            </a:extLst>
          </p:cNvPr>
          <p:cNvSpPr/>
          <p:nvPr userDrawn="1"/>
        </p:nvSpPr>
        <p:spPr>
          <a:xfrm>
            <a:off x="0" y="1283440"/>
            <a:ext cx="12192000" cy="8722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600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45F763-001F-0A4E-88B7-BE3E3B6FAEF8}"/>
              </a:ext>
            </a:extLst>
          </p:cNvPr>
          <p:cNvPicPr>
            <a:picLocks noChangeAspect="1"/>
          </p:cNvPicPr>
          <p:nvPr userDrawn="1"/>
        </p:nvPicPr>
        <p:blipFill>
          <a:blip r:embed="rId2"/>
          <a:srcRect/>
          <a:stretch>
            <a:fillRect/>
          </a:stretch>
        </p:blipFill>
        <p:spPr>
          <a:xfrm>
            <a:off x="-113710" y="-13844"/>
            <a:ext cx="2069803" cy="1431614"/>
          </a:xfrm>
          <a:prstGeom prst="rect">
            <a:avLst/>
          </a:prstGeom>
        </p:spPr>
      </p:pic>
      <p:sp>
        <p:nvSpPr>
          <p:cNvPr id="2" name="Title 1">
            <a:extLst>
              <a:ext uri="{FF2B5EF4-FFF2-40B4-BE49-F238E27FC236}">
                <a16:creationId xmlns:a16="http://schemas.microsoft.com/office/drawing/2014/main" id="{826A6B20-4B36-4C02-81EB-3C7E138A8F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F5D32A-4EFD-417E-9146-1DC04302B178}"/>
              </a:ext>
            </a:extLst>
          </p:cNvPr>
          <p:cNvSpPr>
            <a:spLocks noGrp="1"/>
          </p:cNvSpPr>
          <p:nvPr>
            <p:ph idx="1" hasCustomPrompt="1"/>
          </p:nvPr>
        </p:nvSpPr>
        <p:spPr/>
        <p:txBody>
          <a:bodyPr/>
          <a:lstStyle>
            <a:lvl1pPr>
              <a:defRPr sz="3000"/>
            </a:lvl1pPr>
            <a:lvl2pPr>
              <a:defRPr sz="18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7446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W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55EBE7-7BD6-0741-A4DA-CBD08FF6F1CF}"/>
              </a:ext>
            </a:extLst>
          </p:cNvPr>
          <p:cNvSpPr/>
          <p:nvPr userDrawn="1"/>
        </p:nvSpPr>
        <p:spPr>
          <a:xfrm rot="16200000">
            <a:off x="5408900" y="-5415839"/>
            <a:ext cx="1371600" cy="12194605"/>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dirty="0"/>
          </a:p>
        </p:txBody>
      </p:sp>
      <p:sp>
        <p:nvSpPr>
          <p:cNvPr id="11" name="Title 1">
            <a:extLst>
              <a:ext uri="{FF2B5EF4-FFF2-40B4-BE49-F238E27FC236}">
                <a16:creationId xmlns:a16="http://schemas.microsoft.com/office/drawing/2014/main" id="{D202B45E-BDCD-144F-8A22-6C636B505373}"/>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
        <p:nvSpPr>
          <p:cNvPr id="7" name="Rectangle 6"/>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6">
            <a:extLst>
              <a:ext uri="{FF2B5EF4-FFF2-40B4-BE49-F238E27FC236}">
                <a16:creationId xmlns:a16="http://schemas.microsoft.com/office/drawing/2014/main" id="{AB8CFC17-93B0-4A88-BEDE-93E44F7AC947}"/>
              </a:ext>
            </a:extLst>
          </p:cNvPr>
          <p:cNvSpPr>
            <a:spLocks noGrp="1"/>
          </p:cNvSpPr>
          <p:nvPr>
            <p:ph sz="quarter" idx="11" hasCustomPrompt="1"/>
          </p:nvPr>
        </p:nvSpPr>
        <p:spPr>
          <a:xfrm>
            <a:off x="277813" y="1737360"/>
            <a:ext cx="11631168" cy="4572000"/>
          </a:xfrm>
          <a:prstGeom prst="rect">
            <a:avLst/>
          </a:prstGeom>
        </p:spPr>
        <p:txBody>
          <a:bodyPr anchor="t">
            <a:noAutofit/>
          </a:bodyPr>
          <a:lstStyle>
            <a:lvl1pPr marL="284163" indent="-284163">
              <a:spcBef>
                <a:spcPts val="600"/>
              </a:spcBef>
              <a:spcAft>
                <a:spcPts val="600"/>
              </a:spcAft>
              <a:buFont typeface="Arial" panose="020B0604020202020204" pitchFamily="34" charset="0"/>
              <a:buChar char="•"/>
              <a:defRPr sz="3200"/>
            </a:lvl1pPr>
            <a:lvl2pPr marL="692150" indent="-346075">
              <a:spcBef>
                <a:spcPts val="0"/>
              </a:spcBef>
              <a:spcAft>
                <a:spcPts val="600"/>
              </a:spcAft>
              <a:buFont typeface="Calibri" panose="020F0502020204030204" pitchFamily="34" charset="0"/>
              <a:buChar char="–"/>
              <a:defRPr sz="3000"/>
            </a:lvl2pPr>
            <a:lvl3pPr marL="1025525" indent="-333375">
              <a:spcBef>
                <a:spcPts val="0"/>
              </a:spcBef>
              <a:spcAft>
                <a:spcPts val="600"/>
              </a:spcAft>
              <a:buFont typeface="Calibri" panose="020F0502020204030204" pitchFamily="34" charset="0"/>
              <a:buChar char="–"/>
              <a:defRPr sz="2800"/>
            </a:lvl3pPr>
            <a:lvl4pPr marL="1309688" indent="-284163">
              <a:spcBef>
                <a:spcPts val="0"/>
              </a:spcBef>
              <a:spcAft>
                <a:spcPts val="600"/>
              </a:spcAft>
              <a:buFont typeface="Calibri" panose="020F0502020204030204" pitchFamily="34" charset="0"/>
              <a:buChar char="–"/>
              <a:defRPr sz="2600"/>
            </a:lvl4pPr>
            <a:lvl5pPr marL="1606550" indent="-234950">
              <a:spcBef>
                <a:spcPts val="0"/>
              </a:spcBef>
              <a:spcAft>
                <a:spcPts val="600"/>
              </a:spcAft>
              <a:buFont typeface="Calibri" panose="020F0502020204030204" pitchFamily="34" charset="0"/>
              <a:buChar cha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a:extLst>
              <a:ext uri="{FF2B5EF4-FFF2-40B4-BE49-F238E27FC236}">
                <a16:creationId xmlns:a16="http://schemas.microsoft.com/office/drawing/2014/main" id="{B14270B8-1760-AC4E-D3CA-FE1ADCEADECA}"/>
              </a:ext>
            </a:extLst>
          </p:cNvPr>
          <p:cNvSpPr/>
          <p:nvPr userDrawn="1"/>
        </p:nvSpPr>
        <p:spPr>
          <a:xfrm>
            <a:off x="7940232" y="1213658"/>
            <a:ext cx="4254371" cy="1536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626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 W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55EBE7-7BD6-0741-A4DA-CBD08FF6F1CF}"/>
              </a:ext>
            </a:extLst>
          </p:cNvPr>
          <p:cNvSpPr/>
          <p:nvPr userDrawn="1"/>
        </p:nvSpPr>
        <p:spPr>
          <a:xfrm rot="16200000">
            <a:off x="3770601" y="-3777538"/>
            <a:ext cx="1371600" cy="8918003"/>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dirty="0"/>
          </a:p>
        </p:txBody>
      </p:sp>
      <p:sp>
        <p:nvSpPr>
          <p:cNvPr id="11" name="Title 1">
            <a:extLst>
              <a:ext uri="{FF2B5EF4-FFF2-40B4-BE49-F238E27FC236}">
                <a16:creationId xmlns:a16="http://schemas.microsoft.com/office/drawing/2014/main" id="{D202B45E-BDCD-144F-8A22-6C636B505373}"/>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
        <p:nvSpPr>
          <p:cNvPr id="7" name="Rectangle 6"/>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6">
            <a:extLst>
              <a:ext uri="{FF2B5EF4-FFF2-40B4-BE49-F238E27FC236}">
                <a16:creationId xmlns:a16="http://schemas.microsoft.com/office/drawing/2014/main" id="{AB8CFC17-93B0-4A88-BEDE-93E44F7AC947}"/>
              </a:ext>
            </a:extLst>
          </p:cNvPr>
          <p:cNvSpPr>
            <a:spLocks noGrp="1"/>
          </p:cNvSpPr>
          <p:nvPr>
            <p:ph sz="quarter" idx="11" hasCustomPrompt="1"/>
          </p:nvPr>
        </p:nvSpPr>
        <p:spPr>
          <a:xfrm>
            <a:off x="277813" y="1737360"/>
            <a:ext cx="11631168" cy="4572000"/>
          </a:xfrm>
          <a:prstGeom prst="rect">
            <a:avLst/>
          </a:prstGeom>
        </p:spPr>
        <p:txBody>
          <a:bodyPr anchor="t">
            <a:noAutofit/>
          </a:bodyPr>
          <a:lstStyle>
            <a:lvl1pPr marL="284163" indent="-284163">
              <a:spcBef>
                <a:spcPts val="600"/>
              </a:spcBef>
              <a:spcAft>
                <a:spcPts val="600"/>
              </a:spcAft>
              <a:buFont typeface="Arial" panose="020B0604020202020204" pitchFamily="34" charset="0"/>
              <a:buChar char="•"/>
              <a:defRPr sz="3200"/>
            </a:lvl1pPr>
            <a:lvl2pPr marL="692150" indent="-346075">
              <a:spcBef>
                <a:spcPts val="0"/>
              </a:spcBef>
              <a:spcAft>
                <a:spcPts val="600"/>
              </a:spcAft>
              <a:buFont typeface="Calibri" panose="020F0502020204030204" pitchFamily="34" charset="0"/>
              <a:buChar char="–"/>
              <a:defRPr sz="3000"/>
            </a:lvl2pPr>
            <a:lvl3pPr marL="1025525" indent="-333375">
              <a:spcBef>
                <a:spcPts val="0"/>
              </a:spcBef>
              <a:spcAft>
                <a:spcPts val="600"/>
              </a:spcAft>
              <a:buFont typeface="Calibri" panose="020F0502020204030204" pitchFamily="34" charset="0"/>
              <a:buChar char="–"/>
              <a:defRPr sz="2800"/>
            </a:lvl3pPr>
            <a:lvl4pPr marL="1309688" indent="-284163">
              <a:spcBef>
                <a:spcPts val="0"/>
              </a:spcBef>
              <a:spcAft>
                <a:spcPts val="600"/>
              </a:spcAft>
              <a:buFont typeface="Calibri" panose="020F0502020204030204" pitchFamily="34" charset="0"/>
              <a:buChar char="–"/>
              <a:defRPr sz="2600"/>
            </a:lvl4pPr>
            <a:lvl5pPr marL="1606550" indent="-234950">
              <a:spcBef>
                <a:spcPts val="0"/>
              </a:spcBef>
              <a:spcAft>
                <a:spcPts val="600"/>
              </a:spcAft>
              <a:buFont typeface="Calibri" panose="020F0502020204030204" pitchFamily="34" charset="0"/>
              <a:buChar cha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a:extLst>
              <a:ext uri="{FF2B5EF4-FFF2-40B4-BE49-F238E27FC236}">
                <a16:creationId xmlns:a16="http://schemas.microsoft.com/office/drawing/2014/main" id="{B14270B8-1760-AC4E-D3CA-FE1ADCEADECA}"/>
              </a:ext>
            </a:extLst>
          </p:cNvPr>
          <p:cNvSpPr/>
          <p:nvPr userDrawn="1"/>
        </p:nvSpPr>
        <p:spPr>
          <a:xfrm>
            <a:off x="8915400" y="0"/>
            <a:ext cx="122099" cy="13672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D8478D11-71F6-E4A8-99E0-4941497E88C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345610" y="365697"/>
            <a:ext cx="2436561" cy="740056"/>
          </a:xfrm>
          <a:prstGeom prst="rect">
            <a:avLst/>
          </a:prstGeom>
        </p:spPr>
      </p:pic>
    </p:spTree>
    <p:extLst>
      <p:ext uri="{BB962C8B-B14F-4D97-AF65-F5344CB8AC3E}">
        <p14:creationId xmlns:p14="http://schemas.microsoft.com/office/powerpoint/2010/main" val="134024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2 Colum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DFE0B-5AE7-424D-A76E-8F7A25B922A5}"/>
              </a:ext>
            </a:extLst>
          </p:cNvPr>
          <p:cNvSpPr/>
          <p:nvPr userDrawn="1"/>
        </p:nvSpPr>
        <p:spPr>
          <a:xfrm rot="16200000">
            <a:off x="5408899" y="-5415838"/>
            <a:ext cx="1371600" cy="12194603"/>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dirty="0"/>
          </a:p>
        </p:txBody>
      </p:sp>
      <p:sp>
        <p:nvSpPr>
          <p:cNvPr id="8" name="Rectangle 7"/>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F9EA89E2-6F6A-1E4B-9FBD-9F4D394A0AE2}"/>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
        <p:nvSpPr>
          <p:cNvPr id="10" name="Content Placeholder 6">
            <a:extLst>
              <a:ext uri="{FF2B5EF4-FFF2-40B4-BE49-F238E27FC236}">
                <a16:creationId xmlns:a16="http://schemas.microsoft.com/office/drawing/2014/main" id="{F4A7E3AB-9B1F-41F6-B867-5B2F3DBE7087}"/>
              </a:ext>
            </a:extLst>
          </p:cNvPr>
          <p:cNvSpPr>
            <a:spLocks noGrp="1"/>
          </p:cNvSpPr>
          <p:nvPr>
            <p:ph sz="quarter" idx="11" hasCustomPrompt="1"/>
          </p:nvPr>
        </p:nvSpPr>
        <p:spPr>
          <a:xfrm>
            <a:off x="277813" y="1737360"/>
            <a:ext cx="5696712" cy="4572000"/>
          </a:xfrm>
          <a:prstGeom prst="rect">
            <a:avLst/>
          </a:prstGeom>
        </p:spPr>
        <p:txBody>
          <a:bodyPr anchor="t">
            <a:noAutofit/>
          </a:bodyPr>
          <a:lstStyle>
            <a:lvl1pPr marL="284163" indent="-284163">
              <a:spcBef>
                <a:spcPts val="600"/>
              </a:spcBef>
              <a:spcAft>
                <a:spcPts val="600"/>
              </a:spcAft>
              <a:buFont typeface="Arial" panose="020B0604020202020204" pitchFamily="34" charset="0"/>
              <a:buChar char="•"/>
              <a:defRPr sz="3200"/>
            </a:lvl1pPr>
            <a:lvl2pPr marL="692150" indent="-346075">
              <a:spcBef>
                <a:spcPts val="0"/>
              </a:spcBef>
              <a:spcAft>
                <a:spcPts val="600"/>
              </a:spcAft>
              <a:buFont typeface="Calibri" panose="020F0502020204030204" pitchFamily="34" charset="0"/>
              <a:buChar char="–"/>
              <a:defRPr sz="3000"/>
            </a:lvl2pPr>
            <a:lvl3pPr marL="1025525" indent="-333375">
              <a:spcBef>
                <a:spcPts val="0"/>
              </a:spcBef>
              <a:spcAft>
                <a:spcPts val="600"/>
              </a:spcAft>
              <a:buFont typeface="Calibri" panose="020F0502020204030204" pitchFamily="34" charset="0"/>
              <a:buChar char="–"/>
              <a:defRPr sz="2800"/>
            </a:lvl3pPr>
            <a:lvl4pPr marL="1309688" indent="-284163">
              <a:spcBef>
                <a:spcPts val="0"/>
              </a:spcBef>
              <a:spcAft>
                <a:spcPts val="600"/>
              </a:spcAft>
              <a:buFont typeface="Calibri" panose="020F0502020204030204" pitchFamily="34" charset="0"/>
              <a:buChar char="–"/>
              <a:defRPr sz="2600"/>
            </a:lvl4pPr>
            <a:lvl5pPr marL="1606550" indent="-234950">
              <a:spcBef>
                <a:spcPts val="0"/>
              </a:spcBef>
              <a:spcAft>
                <a:spcPts val="600"/>
              </a:spcAft>
              <a:buFont typeface="Calibri" panose="020F0502020204030204" pitchFamily="34" charset="0"/>
              <a:buChar cha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6">
            <a:extLst>
              <a:ext uri="{FF2B5EF4-FFF2-40B4-BE49-F238E27FC236}">
                <a16:creationId xmlns:a16="http://schemas.microsoft.com/office/drawing/2014/main" id="{625AD795-8E9C-4841-A934-2495B90594CE}"/>
              </a:ext>
            </a:extLst>
          </p:cNvPr>
          <p:cNvSpPr>
            <a:spLocks noGrp="1"/>
          </p:cNvSpPr>
          <p:nvPr>
            <p:ph sz="quarter" idx="12" hasCustomPrompt="1"/>
          </p:nvPr>
        </p:nvSpPr>
        <p:spPr>
          <a:xfrm>
            <a:off x="6227064" y="1734152"/>
            <a:ext cx="5696712" cy="4572000"/>
          </a:xfrm>
          <a:prstGeom prst="rect">
            <a:avLst/>
          </a:prstGeom>
        </p:spPr>
        <p:txBody>
          <a:bodyPr anchor="t">
            <a:noAutofit/>
          </a:bodyPr>
          <a:lstStyle>
            <a:lvl1pPr marL="284163" indent="-284163">
              <a:spcBef>
                <a:spcPts val="600"/>
              </a:spcBef>
              <a:spcAft>
                <a:spcPts val="600"/>
              </a:spcAft>
              <a:buFont typeface="Arial" panose="020B0604020202020204" pitchFamily="34" charset="0"/>
              <a:buChar char="•"/>
              <a:defRPr sz="3200"/>
            </a:lvl1pPr>
            <a:lvl2pPr marL="692150" indent="-346075">
              <a:spcBef>
                <a:spcPts val="0"/>
              </a:spcBef>
              <a:spcAft>
                <a:spcPts val="600"/>
              </a:spcAft>
              <a:buFont typeface="Calibri" panose="020F0502020204030204" pitchFamily="34" charset="0"/>
              <a:buChar char="–"/>
              <a:defRPr sz="3000"/>
            </a:lvl2pPr>
            <a:lvl3pPr marL="1025525" indent="-333375">
              <a:spcBef>
                <a:spcPts val="0"/>
              </a:spcBef>
              <a:spcAft>
                <a:spcPts val="600"/>
              </a:spcAft>
              <a:buFont typeface="Calibri" panose="020F0502020204030204" pitchFamily="34" charset="0"/>
              <a:buChar char="–"/>
              <a:defRPr sz="2800"/>
            </a:lvl3pPr>
            <a:lvl4pPr marL="1309688" indent="-284163">
              <a:spcBef>
                <a:spcPts val="0"/>
              </a:spcBef>
              <a:spcAft>
                <a:spcPts val="600"/>
              </a:spcAft>
              <a:buFont typeface="Calibri" panose="020F0502020204030204" pitchFamily="34" charset="0"/>
              <a:buChar char="–"/>
              <a:defRPr sz="2600"/>
            </a:lvl4pPr>
            <a:lvl5pPr marL="1606550" indent="-234950">
              <a:spcBef>
                <a:spcPts val="0"/>
              </a:spcBef>
              <a:spcAft>
                <a:spcPts val="600"/>
              </a:spcAft>
              <a:buFont typeface="Calibri" panose="020F0502020204030204" pitchFamily="34" charset="0"/>
              <a:buChar cha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a:extLst>
              <a:ext uri="{FF2B5EF4-FFF2-40B4-BE49-F238E27FC236}">
                <a16:creationId xmlns:a16="http://schemas.microsoft.com/office/drawing/2014/main" id="{2E4EB7E3-3B3A-030A-C4FB-C8D46EABBE3F}"/>
              </a:ext>
            </a:extLst>
          </p:cNvPr>
          <p:cNvSpPr/>
          <p:nvPr userDrawn="1"/>
        </p:nvSpPr>
        <p:spPr>
          <a:xfrm>
            <a:off x="7940233" y="1213658"/>
            <a:ext cx="4254370" cy="1536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306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 2 Colum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DFE0B-5AE7-424D-A76E-8F7A25B922A5}"/>
              </a:ext>
            </a:extLst>
          </p:cNvPr>
          <p:cNvSpPr/>
          <p:nvPr userDrawn="1"/>
        </p:nvSpPr>
        <p:spPr>
          <a:xfrm rot="16200000">
            <a:off x="3770599" y="-3777537"/>
            <a:ext cx="1371600" cy="8918002"/>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dirty="0"/>
          </a:p>
        </p:txBody>
      </p:sp>
      <p:sp>
        <p:nvSpPr>
          <p:cNvPr id="8" name="Rectangle 7"/>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F9EA89E2-6F6A-1E4B-9FBD-9F4D394A0AE2}"/>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
        <p:nvSpPr>
          <p:cNvPr id="10" name="Content Placeholder 6">
            <a:extLst>
              <a:ext uri="{FF2B5EF4-FFF2-40B4-BE49-F238E27FC236}">
                <a16:creationId xmlns:a16="http://schemas.microsoft.com/office/drawing/2014/main" id="{F4A7E3AB-9B1F-41F6-B867-5B2F3DBE7087}"/>
              </a:ext>
            </a:extLst>
          </p:cNvPr>
          <p:cNvSpPr>
            <a:spLocks noGrp="1"/>
          </p:cNvSpPr>
          <p:nvPr>
            <p:ph sz="quarter" idx="11" hasCustomPrompt="1"/>
          </p:nvPr>
        </p:nvSpPr>
        <p:spPr>
          <a:xfrm>
            <a:off x="277813" y="1737360"/>
            <a:ext cx="5696712" cy="4572000"/>
          </a:xfrm>
          <a:prstGeom prst="rect">
            <a:avLst/>
          </a:prstGeom>
        </p:spPr>
        <p:txBody>
          <a:bodyPr anchor="t">
            <a:noAutofit/>
          </a:bodyPr>
          <a:lstStyle>
            <a:lvl1pPr marL="284163" indent="-284163">
              <a:spcBef>
                <a:spcPts val="600"/>
              </a:spcBef>
              <a:spcAft>
                <a:spcPts val="600"/>
              </a:spcAft>
              <a:buFont typeface="Arial" panose="020B0604020202020204" pitchFamily="34" charset="0"/>
              <a:buChar char="•"/>
              <a:defRPr sz="3200"/>
            </a:lvl1pPr>
            <a:lvl2pPr marL="692150" indent="-346075">
              <a:spcBef>
                <a:spcPts val="0"/>
              </a:spcBef>
              <a:spcAft>
                <a:spcPts val="600"/>
              </a:spcAft>
              <a:buFont typeface="Calibri" panose="020F0502020204030204" pitchFamily="34" charset="0"/>
              <a:buChar char="–"/>
              <a:defRPr sz="3000"/>
            </a:lvl2pPr>
            <a:lvl3pPr marL="1025525" indent="-333375">
              <a:spcBef>
                <a:spcPts val="0"/>
              </a:spcBef>
              <a:spcAft>
                <a:spcPts val="600"/>
              </a:spcAft>
              <a:buFont typeface="Calibri" panose="020F0502020204030204" pitchFamily="34" charset="0"/>
              <a:buChar char="–"/>
              <a:defRPr sz="2800"/>
            </a:lvl3pPr>
            <a:lvl4pPr marL="1309688" indent="-284163">
              <a:spcBef>
                <a:spcPts val="0"/>
              </a:spcBef>
              <a:spcAft>
                <a:spcPts val="600"/>
              </a:spcAft>
              <a:buFont typeface="Calibri" panose="020F0502020204030204" pitchFamily="34" charset="0"/>
              <a:buChar char="–"/>
              <a:defRPr sz="2600"/>
            </a:lvl4pPr>
            <a:lvl5pPr marL="1606550" indent="-234950">
              <a:spcBef>
                <a:spcPts val="0"/>
              </a:spcBef>
              <a:spcAft>
                <a:spcPts val="600"/>
              </a:spcAft>
              <a:buFont typeface="Calibri" panose="020F0502020204030204" pitchFamily="34" charset="0"/>
              <a:buChar cha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6">
            <a:extLst>
              <a:ext uri="{FF2B5EF4-FFF2-40B4-BE49-F238E27FC236}">
                <a16:creationId xmlns:a16="http://schemas.microsoft.com/office/drawing/2014/main" id="{625AD795-8E9C-4841-A934-2495B90594CE}"/>
              </a:ext>
            </a:extLst>
          </p:cNvPr>
          <p:cNvSpPr>
            <a:spLocks noGrp="1"/>
          </p:cNvSpPr>
          <p:nvPr>
            <p:ph sz="quarter" idx="12" hasCustomPrompt="1"/>
          </p:nvPr>
        </p:nvSpPr>
        <p:spPr>
          <a:xfrm>
            <a:off x="6227064" y="1734152"/>
            <a:ext cx="5696712" cy="4572000"/>
          </a:xfrm>
          <a:prstGeom prst="rect">
            <a:avLst/>
          </a:prstGeom>
        </p:spPr>
        <p:txBody>
          <a:bodyPr anchor="t">
            <a:noAutofit/>
          </a:bodyPr>
          <a:lstStyle>
            <a:lvl1pPr marL="284163" indent="-284163">
              <a:spcBef>
                <a:spcPts val="600"/>
              </a:spcBef>
              <a:spcAft>
                <a:spcPts val="600"/>
              </a:spcAft>
              <a:buFont typeface="Arial" panose="020B0604020202020204" pitchFamily="34" charset="0"/>
              <a:buChar char="•"/>
              <a:defRPr sz="3200"/>
            </a:lvl1pPr>
            <a:lvl2pPr marL="692150" indent="-346075">
              <a:spcBef>
                <a:spcPts val="0"/>
              </a:spcBef>
              <a:spcAft>
                <a:spcPts val="600"/>
              </a:spcAft>
              <a:buFont typeface="Calibri" panose="020F0502020204030204" pitchFamily="34" charset="0"/>
              <a:buChar char="–"/>
              <a:defRPr sz="3000"/>
            </a:lvl2pPr>
            <a:lvl3pPr marL="1025525" indent="-333375">
              <a:spcBef>
                <a:spcPts val="0"/>
              </a:spcBef>
              <a:spcAft>
                <a:spcPts val="600"/>
              </a:spcAft>
              <a:buFont typeface="Calibri" panose="020F0502020204030204" pitchFamily="34" charset="0"/>
              <a:buChar char="–"/>
              <a:defRPr sz="2800"/>
            </a:lvl3pPr>
            <a:lvl4pPr marL="1309688" indent="-284163">
              <a:spcBef>
                <a:spcPts val="0"/>
              </a:spcBef>
              <a:spcAft>
                <a:spcPts val="600"/>
              </a:spcAft>
              <a:buFont typeface="Calibri" panose="020F0502020204030204" pitchFamily="34" charset="0"/>
              <a:buChar char="–"/>
              <a:defRPr sz="2600"/>
            </a:lvl4pPr>
            <a:lvl5pPr marL="1606550" indent="-234950">
              <a:spcBef>
                <a:spcPts val="0"/>
              </a:spcBef>
              <a:spcAft>
                <a:spcPts val="600"/>
              </a:spcAft>
              <a:buFont typeface="Calibri" panose="020F0502020204030204" pitchFamily="34" charset="0"/>
              <a:buChar cha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a:extLst>
              <a:ext uri="{FF2B5EF4-FFF2-40B4-BE49-F238E27FC236}">
                <a16:creationId xmlns:a16="http://schemas.microsoft.com/office/drawing/2014/main" id="{2E4EB7E3-3B3A-030A-C4FB-C8D46EABBE3F}"/>
              </a:ext>
            </a:extLst>
          </p:cNvPr>
          <p:cNvSpPr/>
          <p:nvPr userDrawn="1"/>
        </p:nvSpPr>
        <p:spPr>
          <a:xfrm>
            <a:off x="8915400" y="0"/>
            <a:ext cx="118872" cy="13672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6FDB96A4-5513-55C7-37A5-B37F5F9EC83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345610" y="365697"/>
            <a:ext cx="2436561" cy="740056"/>
          </a:xfrm>
          <a:prstGeom prst="rect">
            <a:avLst/>
          </a:prstGeom>
        </p:spPr>
      </p:pic>
    </p:spTree>
    <p:extLst>
      <p:ext uri="{BB962C8B-B14F-4D97-AF65-F5344CB8AC3E}">
        <p14:creationId xmlns:p14="http://schemas.microsoft.com/office/powerpoint/2010/main" val="188748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theme" Target="../theme/theme4.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9561243"/>
      </p:ext>
    </p:extLst>
  </p:cSld>
  <p:clrMap bg1="lt1" tx1="dk1" bg2="lt2" tx2="dk2" accent1="accent1" accent2="accent2" accent3="accent3" accent4="accent4" accent5="accent5" accent6="accent6" hlink="hlink" folHlink="folHlink"/>
  <p:sldLayoutIdLst>
    <p:sldLayoutId id="2147483797" r:id="rId1"/>
    <p:sldLayoutId id="2147483829" r:id="rId2"/>
    <p:sldLayoutId id="2147483798" r:id="rId3"/>
    <p:sldLayoutId id="2147483861" r:id="rId4"/>
    <p:sldLayoutId id="2147483862" r:id="rId5"/>
  </p:sldLayoutIdLst>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89574C-BC47-4F49-8384-F61C223B4511}"/>
              </a:ext>
            </a:extLst>
          </p:cNvPr>
          <p:cNvSpPr txBox="1"/>
          <p:nvPr userDrawn="1"/>
        </p:nvSpPr>
        <p:spPr>
          <a:xfrm>
            <a:off x="270933" y="6550968"/>
            <a:ext cx="3081867" cy="246221"/>
          </a:xfrm>
          <a:prstGeom prst="rect">
            <a:avLst/>
          </a:prstGeom>
          <a:noFill/>
        </p:spPr>
        <p:txBody>
          <a:bodyPr wrap="square" rtlCol="0">
            <a:spAutoFit/>
          </a:bodyPr>
          <a:lstStyle/>
          <a:p>
            <a:pPr algn="l"/>
            <a:r>
              <a:rPr lang="en-US" sz="1000" b="0" baseline="0" dirty="0">
                <a:solidFill>
                  <a:schemeClr val="tx1"/>
                </a:solidFill>
                <a:latin typeface="+mn-lt"/>
                <a:cs typeface="Calibri" panose="020F0502020204030204" pitchFamily="34" charset="0"/>
              </a:rPr>
              <a:t>© Littler Mendelson, P.C. </a:t>
            </a:r>
            <a:endParaRPr lang="en-US" sz="1000" dirty="0">
              <a:solidFill>
                <a:schemeClr val="tx1"/>
              </a:solidFill>
              <a:latin typeface="+mn-lt"/>
              <a:cs typeface="Calibri" panose="020F0502020204030204" pitchFamily="34" charset="0"/>
            </a:endParaRPr>
          </a:p>
        </p:txBody>
      </p:sp>
      <p:sp>
        <p:nvSpPr>
          <p:cNvPr id="3" name="Rectangle 2">
            <a:extLst>
              <a:ext uri="{FF2B5EF4-FFF2-40B4-BE49-F238E27FC236}">
                <a16:creationId xmlns:a16="http://schemas.microsoft.com/office/drawing/2014/main" id="{45A792AF-116E-2E47-AEF6-69862AF4429B}"/>
              </a:ext>
            </a:extLst>
          </p:cNvPr>
          <p:cNvSpPr/>
          <p:nvPr userDrawn="1"/>
        </p:nvSpPr>
        <p:spPr>
          <a:xfrm>
            <a:off x="5402541" y="6553200"/>
            <a:ext cx="1659429" cy="246221"/>
          </a:xfrm>
          <a:prstGeom prst="rect">
            <a:avLst/>
          </a:prstGeom>
        </p:spPr>
        <p:txBody>
          <a:bodyPr wrap="none">
            <a:spAutoFit/>
          </a:bodyPr>
          <a:lstStyle/>
          <a:p>
            <a:r>
              <a:rPr lang="en-US" sz="1000" b="0" i="0" dirty="0">
                <a:solidFill>
                  <a:schemeClr val="tx1"/>
                </a:solidFill>
                <a:latin typeface="+mn-lt"/>
                <a:cs typeface="Calibri" panose="020F0502020204030204" pitchFamily="34" charset="0"/>
              </a:rPr>
              <a:t>Proprietary and Confidential</a:t>
            </a:r>
          </a:p>
        </p:txBody>
      </p:sp>
      <p:sp>
        <p:nvSpPr>
          <p:cNvPr id="4" name="Slide Number Placeholder 3">
            <a:extLst>
              <a:ext uri="{FF2B5EF4-FFF2-40B4-BE49-F238E27FC236}">
                <a16:creationId xmlns:a16="http://schemas.microsoft.com/office/drawing/2014/main" id="{A69E6E07-036D-4040-9C4C-E19450FA5B5E}"/>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tx1"/>
                </a:solidFill>
                <a:latin typeface="+mn-lt"/>
              </a:defRPr>
            </a:lvl1pPr>
          </a:lstStyle>
          <a:p>
            <a:fld id="{B73F69C2-009F-4240-9724-5B3BAC1E9E06}" type="slidenum">
              <a:rPr lang="en-US" smtClean="0"/>
              <a:pPr/>
              <a:t>‹#›</a:t>
            </a:fld>
            <a:endParaRPr lang="en-US" dirty="0"/>
          </a:p>
        </p:txBody>
      </p:sp>
    </p:spTree>
    <p:extLst>
      <p:ext uri="{BB962C8B-B14F-4D97-AF65-F5344CB8AC3E}">
        <p14:creationId xmlns:p14="http://schemas.microsoft.com/office/powerpoint/2010/main" val="963893273"/>
      </p:ext>
    </p:extLst>
  </p:cSld>
  <p:clrMap bg1="lt1" tx1="dk1" bg2="lt2" tx2="dk2" accent1="accent1" accent2="accent2" accent3="accent3" accent4="accent4" accent5="accent5" accent6="accent6" hlink="hlink" folHlink="folHlink"/>
  <p:sldLayoutIdLst>
    <p:sldLayoutId id="2147483686" r:id="rId1"/>
    <p:sldLayoutId id="2147483826" r:id="rId2"/>
    <p:sldLayoutId id="2147483734" r:id="rId3"/>
    <p:sldLayoutId id="2147483827" r:id="rId4"/>
    <p:sldLayoutId id="2147483735" r:id="rId5"/>
    <p:sldLayoutId id="2147483817" r:id="rId6"/>
    <p:sldLayoutId id="2147483820" r:id="rId7"/>
    <p:sldLayoutId id="2147483858" r:id="rId8"/>
    <p:sldLayoutId id="2147483860" r:id="rId9"/>
  </p:sldLayoutIdLst>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FC44BD-0912-07B5-4533-3E38B27A7D66}"/>
              </a:ext>
            </a:extLst>
          </p:cNvPr>
          <p:cNvSpPr txBox="1"/>
          <p:nvPr userDrawn="1"/>
        </p:nvSpPr>
        <p:spPr>
          <a:xfrm>
            <a:off x="270933" y="6550968"/>
            <a:ext cx="3081867" cy="246221"/>
          </a:xfrm>
          <a:prstGeom prst="rect">
            <a:avLst/>
          </a:prstGeom>
          <a:noFill/>
        </p:spPr>
        <p:txBody>
          <a:bodyPr wrap="square" rtlCol="0">
            <a:spAutoFit/>
          </a:bodyPr>
          <a:lstStyle/>
          <a:p>
            <a:pPr algn="l"/>
            <a:r>
              <a:rPr lang="en-US" sz="1000" b="0" baseline="0" dirty="0">
                <a:solidFill>
                  <a:schemeClr val="tx1"/>
                </a:solidFill>
                <a:latin typeface="+mn-lt"/>
                <a:cs typeface="Calibri" panose="020F0502020204030204" pitchFamily="34" charset="0"/>
              </a:rPr>
              <a:t>© Littler Mendelson, P.C.</a:t>
            </a:r>
            <a:endParaRPr lang="en-US" sz="1000" dirty="0">
              <a:solidFill>
                <a:schemeClr val="tx1"/>
              </a:solidFill>
              <a:latin typeface="+mn-lt"/>
              <a:cs typeface="Calibri" panose="020F0502020204030204" pitchFamily="34" charset="0"/>
            </a:endParaRPr>
          </a:p>
        </p:txBody>
      </p:sp>
      <p:sp>
        <p:nvSpPr>
          <p:cNvPr id="3" name="Rectangle 2">
            <a:extLst>
              <a:ext uri="{FF2B5EF4-FFF2-40B4-BE49-F238E27FC236}">
                <a16:creationId xmlns:a16="http://schemas.microsoft.com/office/drawing/2014/main" id="{B320B142-336F-0536-137B-775FAFABAB11}"/>
              </a:ext>
            </a:extLst>
          </p:cNvPr>
          <p:cNvSpPr/>
          <p:nvPr userDrawn="1"/>
        </p:nvSpPr>
        <p:spPr>
          <a:xfrm>
            <a:off x="5402541" y="6553200"/>
            <a:ext cx="1659429" cy="246221"/>
          </a:xfrm>
          <a:prstGeom prst="rect">
            <a:avLst/>
          </a:prstGeom>
        </p:spPr>
        <p:txBody>
          <a:bodyPr wrap="none">
            <a:spAutoFit/>
          </a:bodyPr>
          <a:lstStyle/>
          <a:p>
            <a:r>
              <a:rPr lang="en-US" sz="1000" b="0" i="0" dirty="0">
                <a:solidFill>
                  <a:schemeClr val="tx1"/>
                </a:solidFill>
                <a:latin typeface="+mn-lt"/>
                <a:cs typeface="Calibri" panose="020F0502020204030204" pitchFamily="34" charset="0"/>
              </a:rPr>
              <a:t>Proprietary and Confidential</a:t>
            </a:r>
          </a:p>
        </p:txBody>
      </p:sp>
      <p:sp>
        <p:nvSpPr>
          <p:cNvPr id="4" name="Slide Number Placeholder 3">
            <a:extLst>
              <a:ext uri="{FF2B5EF4-FFF2-40B4-BE49-F238E27FC236}">
                <a16:creationId xmlns:a16="http://schemas.microsoft.com/office/drawing/2014/main" id="{D6B883C1-ECD6-821A-8A51-36B8FF9FD541}"/>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tx1"/>
                </a:solidFill>
                <a:latin typeface="+mn-lt"/>
              </a:defRPr>
            </a:lvl1pPr>
          </a:lstStyle>
          <a:p>
            <a:fld id="{B73F69C2-009F-4240-9724-5B3BAC1E9E06}" type="slidenum">
              <a:rPr lang="en-US" smtClean="0"/>
              <a:pPr/>
              <a:t>‹#›</a:t>
            </a:fld>
            <a:endParaRPr lang="en-US" dirty="0"/>
          </a:p>
        </p:txBody>
      </p:sp>
    </p:spTree>
    <p:extLst>
      <p:ext uri="{BB962C8B-B14F-4D97-AF65-F5344CB8AC3E}">
        <p14:creationId xmlns:p14="http://schemas.microsoft.com/office/powerpoint/2010/main" val="3353114794"/>
      </p:ext>
    </p:extLst>
  </p:cSld>
  <p:clrMap bg1="lt1" tx1="dk1" bg2="lt2" tx2="dk2" accent1="accent1" accent2="accent2" accent3="accent3" accent4="accent4" accent5="accent5" accent6="accent6" hlink="hlink" folHlink="folHlink"/>
  <p:sldLayoutIdLst>
    <p:sldLayoutId id="2147483711" r:id="rId1"/>
    <p:sldLayoutId id="2147483825" r:id="rId2"/>
    <p:sldLayoutId id="2147483808" r:id="rId3"/>
    <p:sldLayoutId id="2147483824" r:id="rId4"/>
    <p:sldLayoutId id="2147483822" r:id="rId5"/>
    <p:sldLayoutId id="2147483823" r:id="rId6"/>
    <p:sldLayoutId id="2147483863" r:id="rId7"/>
  </p:sldLayoutIdLst>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40B664-A14D-214E-B00C-62FCF4B8C9C3}"/>
              </a:ext>
            </a:extLst>
          </p:cNvPr>
          <p:cNvSpPr txBox="1"/>
          <p:nvPr userDrawn="1"/>
        </p:nvSpPr>
        <p:spPr>
          <a:xfrm>
            <a:off x="270933" y="6550968"/>
            <a:ext cx="3081867" cy="246221"/>
          </a:xfrm>
          <a:prstGeom prst="rect">
            <a:avLst/>
          </a:prstGeom>
          <a:noFill/>
        </p:spPr>
        <p:txBody>
          <a:bodyPr wrap="square" rtlCol="0">
            <a:spAutoFit/>
          </a:bodyPr>
          <a:lstStyle/>
          <a:p>
            <a:pPr algn="l"/>
            <a:r>
              <a:rPr lang="en-US" sz="1000" b="0" baseline="0" dirty="0">
                <a:solidFill>
                  <a:schemeClr val="tx1"/>
                </a:solidFill>
                <a:latin typeface="+mn-lt"/>
                <a:cs typeface="Calibri" panose="020F0502020204030204" pitchFamily="34" charset="0"/>
              </a:rPr>
              <a:t>© Littler Mendelson, P.C.  |  2023</a:t>
            </a:r>
            <a:endParaRPr lang="en-US" sz="1000" dirty="0">
              <a:solidFill>
                <a:schemeClr val="tx1"/>
              </a:solidFill>
              <a:latin typeface="+mn-lt"/>
              <a:cs typeface="Calibri" panose="020F0502020204030204" pitchFamily="34" charset="0"/>
            </a:endParaRPr>
          </a:p>
        </p:txBody>
      </p:sp>
      <p:sp>
        <p:nvSpPr>
          <p:cNvPr id="3" name="Rectangle 2">
            <a:extLst>
              <a:ext uri="{FF2B5EF4-FFF2-40B4-BE49-F238E27FC236}">
                <a16:creationId xmlns:a16="http://schemas.microsoft.com/office/drawing/2014/main" id="{6995D23B-D96E-514B-B360-A8A4BA5DEF65}"/>
              </a:ext>
            </a:extLst>
          </p:cNvPr>
          <p:cNvSpPr/>
          <p:nvPr userDrawn="1"/>
        </p:nvSpPr>
        <p:spPr>
          <a:xfrm>
            <a:off x="5402541" y="6553200"/>
            <a:ext cx="1659429" cy="246221"/>
          </a:xfrm>
          <a:prstGeom prst="rect">
            <a:avLst/>
          </a:prstGeom>
        </p:spPr>
        <p:txBody>
          <a:bodyPr wrap="none">
            <a:spAutoFit/>
          </a:bodyPr>
          <a:lstStyle/>
          <a:p>
            <a:r>
              <a:rPr lang="en-US" sz="1000" b="0" i="0" dirty="0">
                <a:solidFill>
                  <a:schemeClr val="tx1"/>
                </a:solidFill>
                <a:latin typeface="+mn-lt"/>
                <a:cs typeface="Calibri" panose="020F0502020204030204" pitchFamily="34" charset="0"/>
              </a:rPr>
              <a:t>Proprietary and Confidential</a:t>
            </a:r>
          </a:p>
        </p:txBody>
      </p:sp>
      <p:sp>
        <p:nvSpPr>
          <p:cNvPr id="4" name="Slide Number Placeholder 3">
            <a:extLst>
              <a:ext uri="{FF2B5EF4-FFF2-40B4-BE49-F238E27FC236}">
                <a16:creationId xmlns:a16="http://schemas.microsoft.com/office/drawing/2014/main" id="{2A62DFBB-B0A7-E448-81A3-7961AE69EAD0}"/>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tx1"/>
                </a:solidFill>
                <a:latin typeface="+mn-lt"/>
              </a:defRPr>
            </a:lvl1pPr>
          </a:lstStyle>
          <a:p>
            <a:fld id="{B73F69C2-009F-4240-9724-5B3BAC1E9E06}" type="slidenum">
              <a:rPr lang="en-US" smtClean="0"/>
              <a:pPr/>
              <a:t>‹#›</a:t>
            </a:fld>
            <a:endParaRPr lang="en-US" dirty="0"/>
          </a:p>
        </p:txBody>
      </p:sp>
    </p:spTree>
    <p:extLst>
      <p:ext uri="{BB962C8B-B14F-4D97-AF65-F5344CB8AC3E}">
        <p14:creationId xmlns:p14="http://schemas.microsoft.com/office/powerpoint/2010/main" val="1645156543"/>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9" r:id="rId15"/>
  </p:sldLayoutIdLst>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p15="http://schemas.microsoft.com/office/powerpoint/2012/main">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abc.org/Politics-Policy/Regulatory-Resource-Hub-on-Final-Rules" TargetMode="External"/><Relationship Id="rId2" Type="http://schemas.openxmlformats.org/officeDocument/2006/relationships/hyperlink" Target="https://www.abc.org/regroundup" TargetMode="External"/><Relationship Id="rId1" Type="http://schemas.openxmlformats.org/officeDocument/2006/relationships/slideLayout" Target="../slideLayouts/slideLayout6.xml"/><Relationship Id="rId5" Type="http://schemas.openxmlformats.org/officeDocument/2006/relationships/hyperlink" Target="https://www.abc.org/News-Media/Newsline" TargetMode="External"/><Relationship Id="rId4" Type="http://schemas.openxmlformats.org/officeDocument/2006/relationships/hyperlink" Target="https://www.abc.org/academy"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jpg"/><Relationship Id="rId9" Type="http://schemas.openxmlformats.org/officeDocument/2006/relationships/image" Target="../media/image3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_rels/slide30.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jpg"/><Relationship Id="rId9"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86BA84-E8AB-FA69-832A-1FD7F00A92AE}"/>
              </a:ext>
            </a:extLst>
          </p:cNvPr>
          <p:cNvSpPr>
            <a:spLocks noGrp="1"/>
          </p:cNvSpPr>
          <p:nvPr>
            <p:ph type="body" sz="quarter" idx="11"/>
          </p:nvPr>
        </p:nvSpPr>
        <p:spPr>
          <a:xfrm>
            <a:off x="378310" y="403412"/>
            <a:ext cx="7313407" cy="4383741"/>
          </a:xfrm>
        </p:spPr>
        <p:txBody>
          <a:bodyPr/>
          <a:lstStyle/>
          <a:p>
            <a:pPr algn="ctr">
              <a:buSzTx/>
            </a:pPr>
            <a:r>
              <a:rPr lang="en-US" sz="4800" b="1" i="1" dirty="0">
                <a:latin typeface="+mj-lt" pitchFamily="34" charset="0"/>
                <a:ea typeface="+mj-ea" pitchFamily="34" charset="0"/>
              </a:rPr>
              <a:t>Trump’s Impact on Immigration and DEI: How to Engage in Proactive Compliance</a:t>
            </a:r>
            <a:endParaRPr lang="en-US" sz="4000" b="1" dirty="0"/>
          </a:p>
          <a:p>
            <a:endParaRPr lang="en-US" dirty="0"/>
          </a:p>
        </p:txBody>
      </p:sp>
      <p:pic>
        <p:nvPicPr>
          <p:cNvPr id="7" name="Picture Placeholder 6">
            <a:extLst>
              <a:ext uri="{FF2B5EF4-FFF2-40B4-BE49-F238E27FC236}">
                <a16:creationId xmlns:a16="http://schemas.microsoft.com/office/drawing/2014/main" id="{D60C983D-15D8-3A35-E3C9-20A0E0BA0671}"/>
              </a:ext>
            </a:extLst>
          </p:cNvPr>
          <p:cNvPicPr>
            <a:picLocks noGrp="1" noChangeAspect="1"/>
          </p:cNvPicPr>
          <p:nvPr>
            <p:ph type="pic" sz="quarter" idx="13"/>
          </p:nvPr>
        </p:nvPicPr>
        <p:blipFill>
          <a:blip r:embed="rId2"/>
          <a:srcRect/>
          <a:stretch/>
        </p:blipFill>
        <p:spPr/>
      </p:pic>
    </p:spTree>
    <p:extLst>
      <p:ext uri="{BB962C8B-B14F-4D97-AF65-F5344CB8AC3E}">
        <p14:creationId xmlns:p14="http://schemas.microsoft.com/office/powerpoint/2010/main" val="2860128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7EB223A5-C968-762F-10FE-B284DCCC8D69}"/>
              </a:ext>
            </a:extLst>
          </p:cNvPr>
          <p:cNvSpPr>
            <a:spLocks noGrp="1"/>
          </p:cNvSpPr>
          <p:nvPr>
            <p:ph type="title"/>
          </p:nvPr>
        </p:nvSpPr>
        <p:spPr>
          <a:ln cap="flat" algn="ctr">
            <a:round/>
            <a:headEnd type="none" w="med" len="med"/>
            <a:tailEnd type="none" w="med" len="med"/>
          </a:ln>
        </p:spPr>
        <p:txBody>
          <a:bodyPr>
            <a:normAutofit/>
          </a:bodyPr>
          <a:lstStyle/>
          <a:p>
            <a:pPr algn="ctr">
              <a:buSzTx/>
            </a:pPr>
            <a:r>
              <a:rPr lang="en-US" sz="4400" dirty="0">
                <a:effectLst>
                  <a:outerShdw blurRad="50000" dist="30000" dir="5400000" algn="tl" rotWithShape="0">
                    <a:srgbClr val="000000">
                      <a:alpha val="30000"/>
                    </a:srgbClr>
                  </a:outerShdw>
                </a:effectLst>
                <a:ea typeface="+mj-ea" pitchFamily="34" charset="0"/>
              </a:rPr>
              <a:t>What is an ICE Raid?</a:t>
            </a:r>
          </a:p>
        </p:txBody>
      </p:sp>
      <p:sp>
        <p:nvSpPr>
          <p:cNvPr id="31747" name="Content Placeholder 2">
            <a:extLst>
              <a:ext uri="{FF2B5EF4-FFF2-40B4-BE49-F238E27FC236}">
                <a16:creationId xmlns:a16="http://schemas.microsoft.com/office/drawing/2014/main" id="{327BABCC-D40B-1461-D908-F9D4C7CE7038}"/>
              </a:ext>
            </a:extLst>
          </p:cNvPr>
          <p:cNvSpPr>
            <a:spLocks noGrp="1"/>
          </p:cNvSpPr>
          <p:nvPr>
            <p:ph sz="quarter" idx="11"/>
          </p:nvPr>
        </p:nvSpPr>
        <p:spPr>
          <a:xfrm>
            <a:off x="277813" y="1602889"/>
            <a:ext cx="11631168" cy="4572000"/>
          </a:xfrm>
          <a:ln cap="flat" algn="ctr">
            <a:miter lim="800000"/>
            <a:headEnd type="none" w="med" len="med"/>
            <a:tailEnd type="none" w="med" len="med"/>
          </a:ln>
        </p:spPr>
        <p:txBody>
          <a:bodyPr/>
          <a:lstStyle/>
          <a:p>
            <a:pPr algn="just">
              <a:spcBef>
                <a:spcPts val="0"/>
              </a:spcBef>
            </a:pPr>
            <a:r>
              <a:rPr lang="en-US" altLang="en-US" sz="3000" dirty="0"/>
              <a:t>ICE agents surround the premises and usually have aerial presence, airplane or helicopter. </a:t>
            </a:r>
          </a:p>
          <a:p>
            <a:pPr algn="just">
              <a:spcBef>
                <a:spcPts val="0"/>
              </a:spcBef>
            </a:pPr>
            <a:r>
              <a:rPr lang="en-US" altLang="en-US" sz="3000" dirty="0"/>
              <a:t>ICE agents &amp; other government agencies enter the business with a  search warrant issued by a federal judge. </a:t>
            </a:r>
          </a:p>
          <a:p>
            <a:pPr algn="just">
              <a:spcBef>
                <a:spcPts val="0"/>
              </a:spcBef>
            </a:pPr>
            <a:r>
              <a:rPr lang="en-US" altLang="en-US" sz="3000" dirty="0"/>
              <a:t>Search warrant will have a detailed description of what and where agents are going to search and what they may seize. </a:t>
            </a:r>
          </a:p>
          <a:p>
            <a:pPr algn="just">
              <a:spcBef>
                <a:spcPts val="0"/>
              </a:spcBef>
            </a:pPr>
            <a:r>
              <a:rPr lang="en-US" altLang="en-US" sz="3000" dirty="0"/>
              <a:t>During a worksite raid, if ICE discovers unauthorized workers at the site, they will arrest, detain them, and place them in Immigration Court, or federal court if a federal crime, such as identity theft has occurred.</a:t>
            </a:r>
          </a:p>
          <a:p>
            <a:pPr algn="just">
              <a:spcBef>
                <a:spcPts val="0"/>
              </a:spcBef>
            </a:pPr>
            <a:endParaRPr lang="en-US" altLang="en-US" sz="3000" dirty="0"/>
          </a:p>
          <a:p>
            <a:pPr algn="just">
              <a:spcBef>
                <a:spcPts val="0"/>
              </a:spcBef>
            </a:pPr>
            <a:endParaRPr lang="en-US" altLang="en-US" sz="3000" dirty="0"/>
          </a:p>
          <a:p>
            <a:endParaRPr lang="en-US" altLang="en-US" sz="3000" dirty="0"/>
          </a:p>
          <a:p>
            <a:pPr marL="403225" lvl="1" indent="0">
              <a:buNone/>
            </a:pPr>
            <a:r>
              <a:rPr lang="en-US" altLang="en-US" sz="3000" dirty="0">
                <a:latin typeface="+mn-lt" pitchFamily="34" charset="0"/>
                <a:ea typeface="+mn-ea" pitchFamily="34" charset="0"/>
              </a:rPr>
              <a:t> </a:t>
            </a:r>
          </a:p>
        </p:txBody>
      </p:sp>
    </p:spTree>
    <p:extLst>
      <p:ext uri="{BB962C8B-B14F-4D97-AF65-F5344CB8AC3E}">
        <p14:creationId xmlns:p14="http://schemas.microsoft.com/office/powerpoint/2010/main" val="66052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7EB223A5-C968-762F-10FE-B284DCCC8D69}"/>
              </a:ext>
            </a:extLst>
          </p:cNvPr>
          <p:cNvSpPr>
            <a:spLocks noGrp="1"/>
          </p:cNvSpPr>
          <p:nvPr>
            <p:ph type="title"/>
          </p:nvPr>
        </p:nvSpPr>
        <p:spPr>
          <a:ln cap="flat" algn="ctr">
            <a:round/>
            <a:headEnd type="none" w="med" len="med"/>
            <a:tailEnd type="none" w="med" len="med"/>
          </a:ln>
        </p:spPr>
        <p:txBody>
          <a:bodyPr>
            <a:normAutofit/>
          </a:bodyPr>
          <a:lstStyle/>
          <a:p>
            <a:pPr algn="ctr">
              <a:buSzTx/>
            </a:pPr>
            <a:r>
              <a:rPr lang="en-US" sz="4400" dirty="0">
                <a:effectLst>
                  <a:outerShdw blurRad="50000" dist="30000" dir="5400000" algn="tl" rotWithShape="0">
                    <a:srgbClr val="000000">
                      <a:alpha val="30000"/>
                    </a:srgbClr>
                  </a:outerShdw>
                </a:effectLst>
                <a:ea typeface="+mj-ea" pitchFamily="34" charset="0"/>
              </a:rPr>
              <a:t>ICE Raids</a:t>
            </a:r>
          </a:p>
        </p:txBody>
      </p:sp>
      <p:sp>
        <p:nvSpPr>
          <p:cNvPr id="31747" name="Content Placeholder 2">
            <a:extLst>
              <a:ext uri="{FF2B5EF4-FFF2-40B4-BE49-F238E27FC236}">
                <a16:creationId xmlns:a16="http://schemas.microsoft.com/office/drawing/2014/main" id="{327BABCC-D40B-1461-D908-F9D4C7CE7038}"/>
              </a:ext>
            </a:extLst>
          </p:cNvPr>
          <p:cNvSpPr>
            <a:spLocks noGrp="1"/>
          </p:cNvSpPr>
          <p:nvPr>
            <p:ph sz="quarter" idx="11"/>
          </p:nvPr>
        </p:nvSpPr>
        <p:spPr>
          <a:xfrm>
            <a:off x="277813" y="1602889"/>
            <a:ext cx="11631168" cy="4572000"/>
          </a:xfrm>
          <a:ln cap="flat" algn="ctr">
            <a:miter lim="800000"/>
            <a:headEnd type="none" w="med" len="med"/>
            <a:tailEnd type="none" w="med" len="med"/>
          </a:ln>
        </p:spPr>
        <p:txBody>
          <a:bodyPr/>
          <a:lstStyle/>
          <a:p>
            <a:pPr algn="just">
              <a:spcBef>
                <a:spcPts val="0"/>
              </a:spcBef>
            </a:pPr>
            <a:r>
              <a:rPr lang="en-US" altLang="en-US" sz="3000" dirty="0">
                <a:latin typeface="+mn-lt" pitchFamily="34" charset="0"/>
                <a:ea typeface="+mn-ea" pitchFamily="34" charset="0"/>
              </a:rPr>
              <a:t>From mid-2008 through 2017, ICE did not raid employers.</a:t>
            </a:r>
          </a:p>
          <a:p>
            <a:pPr marL="0" indent="0" algn="just">
              <a:spcBef>
                <a:spcPts val="0"/>
              </a:spcBef>
              <a:buNone/>
            </a:pPr>
            <a:endParaRPr lang="en-US" altLang="en-US" sz="3000" dirty="0">
              <a:latin typeface="+mn-lt" pitchFamily="34" charset="0"/>
              <a:ea typeface="+mn-ea" pitchFamily="34" charset="0"/>
            </a:endParaRPr>
          </a:p>
          <a:p>
            <a:pPr algn="just">
              <a:spcBef>
                <a:spcPts val="0"/>
              </a:spcBef>
            </a:pPr>
            <a:r>
              <a:rPr lang="en-US" altLang="en-US" sz="3000" dirty="0">
                <a:latin typeface="+mn-lt" pitchFamily="34" charset="0"/>
                <a:ea typeface="+mn-ea" pitchFamily="34" charset="0"/>
              </a:rPr>
              <a:t>In April 2018, ICE raids returned &amp; ICE detained 100+ employees at each raid:</a:t>
            </a:r>
          </a:p>
          <a:p>
            <a:pPr marL="0" indent="0" algn="just">
              <a:spcBef>
                <a:spcPts val="0"/>
              </a:spcBef>
              <a:buNone/>
            </a:pPr>
            <a:endParaRPr lang="en-US" altLang="en-US" sz="3000" dirty="0">
              <a:latin typeface="+mn-lt" pitchFamily="34" charset="0"/>
              <a:ea typeface="+mn-ea" pitchFamily="34" charset="0"/>
            </a:endParaRPr>
          </a:p>
          <a:p>
            <a:pPr algn="just">
              <a:spcBef>
                <a:spcPts val="0"/>
              </a:spcBef>
            </a:pPr>
            <a:r>
              <a:rPr lang="en-US" altLang="en-US" sz="3000" dirty="0">
                <a:latin typeface="+mn-lt" pitchFamily="34" charset="0"/>
                <a:ea typeface="+mn-ea" pitchFamily="34" charset="0"/>
              </a:rPr>
              <a:t>In Trump 1.0, about 50+ raids from April 2018 to March 2020.</a:t>
            </a:r>
          </a:p>
          <a:p>
            <a:pPr algn="just">
              <a:spcBef>
                <a:spcPts val="0"/>
              </a:spcBef>
            </a:pPr>
            <a:endParaRPr lang="en-US" altLang="en-US" sz="3000" dirty="0">
              <a:latin typeface="+mn-lt" pitchFamily="34" charset="0"/>
              <a:ea typeface="+mn-ea" pitchFamily="34" charset="0"/>
            </a:endParaRPr>
          </a:p>
          <a:p>
            <a:pPr algn="just">
              <a:spcBef>
                <a:spcPts val="0"/>
              </a:spcBef>
            </a:pPr>
            <a:r>
              <a:rPr lang="en-US" altLang="en-US" sz="3000" dirty="0">
                <a:latin typeface="+mn-lt" pitchFamily="34" charset="0"/>
                <a:ea typeface="+mn-ea" pitchFamily="34" charset="0"/>
              </a:rPr>
              <a:t>Employees charged w/ ID theft &amp; arrested or to Immigration Court;</a:t>
            </a:r>
          </a:p>
          <a:p>
            <a:pPr algn="just">
              <a:spcBef>
                <a:spcPts val="0"/>
              </a:spcBef>
            </a:pPr>
            <a:endParaRPr lang="en-US" altLang="en-US" sz="3000" dirty="0">
              <a:latin typeface="+mn-lt" pitchFamily="34" charset="0"/>
              <a:ea typeface="+mn-ea" pitchFamily="34" charset="0"/>
            </a:endParaRPr>
          </a:p>
          <a:p>
            <a:pPr marL="0" indent="0" algn="just">
              <a:spcBef>
                <a:spcPts val="0"/>
              </a:spcBef>
              <a:buNone/>
            </a:pPr>
            <a:endParaRPr lang="en-US" altLang="en-US" sz="3000" dirty="0">
              <a:latin typeface="+mn-lt" pitchFamily="34" charset="0"/>
              <a:ea typeface="+mn-ea" pitchFamily="34" charset="0"/>
            </a:endParaRPr>
          </a:p>
          <a:p>
            <a:pPr lvl="1">
              <a:buSzTx/>
            </a:pPr>
            <a:endParaRPr lang="en-US" altLang="en-US" sz="3000" dirty="0"/>
          </a:p>
          <a:p>
            <a:endParaRPr lang="en-US" altLang="en-US" sz="3000" dirty="0"/>
          </a:p>
          <a:p>
            <a:pPr marL="403225" lvl="1" indent="0">
              <a:buNone/>
            </a:pPr>
            <a:r>
              <a:rPr lang="en-US" altLang="en-US" sz="3000" dirty="0">
                <a:latin typeface="+mn-lt" pitchFamily="34" charset="0"/>
                <a:ea typeface="+mn-ea" pitchFamily="34" charset="0"/>
              </a:rPr>
              <a:t> </a:t>
            </a:r>
          </a:p>
        </p:txBody>
      </p:sp>
    </p:spTree>
    <p:extLst>
      <p:ext uri="{BB962C8B-B14F-4D97-AF65-F5344CB8AC3E}">
        <p14:creationId xmlns:p14="http://schemas.microsoft.com/office/powerpoint/2010/main" val="38956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91FF87-3ACE-6E9C-FE69-260E3C9A4932}"/>
              </a:ext>
            </a:extLst>
          </p:cNvPr>
          <p:cNvSpPr>
            <a:spLocks noGrp="1"/>
          </p:cNvSpPr>
          <p:nvPr>
            <p:ph type="sldNum" sz="quarter" idx="10"/>
          </p:nvPr>
        </p:nvSpPr>
        <p:spPr>
          <a:xfrm>
            <a:off x="9067800" y="6553201"/>
            <a:ext cx="2844800" cy="228600"/>
          </a:xfrm>
        </p:spPr>
        <p:txBody>
          <a:bodyPr anchor="ctr">
            <a:normAutofit/>
          </a:bodyPr>
          <a:lstStyle/>
          <a:p>
            <a:pPr>
              <a:lnSpc>
                <a:spcPct val="90000"/>
              </a:lnSpc>
              <a:spcAft>
                <a:spcPts val="600"/>
              </a:spcAft>
            </a:pPr>
            <a:fld id="{B73F69C2-009F-4240-9724-5B3BAC1E9E06}" type="slidenum">
              <a:rPr lang="en-US" smtClean="0"/>
              <a:pPr>
                <a:lnSpc>
                  <a:spcPct val="90000"/>
                </a:lnSpc>
                <a:spcAft>
                  <a:spcPts val="600"/>
                </a:spcAft>
              </a:pPr>
              <a:t>12</a:t>
            </a:fld>
            <a:endParaRPr lang="en-US"/>
          </a:p>
        </p:txBody>
      </p:sp>
      <p:sp>
        <p:nvSpPr>
          <p:cNvPr id="3" name="Title 2">
            <a:extLst>
              <a:ext uri="{FF2B5EF4-FFF2-40B4-BE49-F238E27FC236}">
                <a16:creationId xmlns:a16="http://schemas.microsoft.com/office/drawing/2014/main" id="{50D94952-C572-E737-7C09-F63452AAF441}"/>
              </a:ext>
            </a:extLst>
          </p:cNvPr>
          <p:cNvSpPr>
            <a:spLocks noGrp="1"/>
          </p:cNvSpPr>
          <p:nvPr>
            <p:ph type="title"/>
          </p:nvPr>
        </p:nvSpPr>
        <p:spPr>
          <a:xfrm>
            <a:off x="277810" y="127322"/>
            <a:ext cx="11631171" cy="1161211"/>
          </a:xfrm>
        </p:spPr>
        <p:txBody>
          <a:bodyPr anchor="ctr">
            <a:normAutofit/>
          </a:bodyPr>
          <a:lstStyle/>
          <a:p>
            <a:r>
              <a:rPr lang="en-US" dirty="0"/>
              <a:t>	 ICE Raids – What to Do </a:t>
            </a:r>
          </a:p>
        </p:txBody>
      </p:sp>
      <p:graphicFrame>
        <p:nvGraphicFramePr>
          <p:cNvPr id="6" name="Content Placeholder 3">
            <a:extLst>
              <a:ext uri="{FF2B5EF4-FFF2-40B4-BE49-F238E27FC236}">
                <a16:creationId xmlns:a16="http://schemas.microsoft.com/office/drawing/2014/main" id="{126ED752-FB5D-F099-CCC5-30C52712CD91}"/>
              </a:ext>
            </a:extLst>
          </p:cNvPr>
          <p:cNvGraphicFramePr>
            <a:graphicFrameLocks noGrp="1"/>
          </p:cNvGraphicFramePr>
          <p:nvPr>
            <p:ph sz="quarter" idx="11"/>
            <p:extLst>
              <p:ext uri="{D42A27DB-BD31-4B8C-83A1-F6EECF244321}">
                <p14:modId xmlns:p14="http://schemas.microsoft.com/office/powerpoint/2010/main" val="2789225509"/>
              </p:ext>
            </p:extLst>
          </p:nvPr>
        </p:nvGraphicFramePr>
        <p:xfrm>
          <a:off x="277813" y="1736725"/>
          <a:ext cx="11631612"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72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dgm="http://schemas.openxmlformats.org/drawingml/2006/diagram">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3" name="Slide Number Placeholder 1">
            <a:extLst>
              <a:ext uri="{FF2B5EF4-FFF2-40B4-BE49-F238E27FC236}">
                <a16:creationId xmlns:a16="http://schemas.microsoft.com/office/drawing/2014/main" id="{B089A44A-B01D-54C0-F1EE-88ED78E72C7D}"/>
              </a:ext>
            </a:extLst>
          </p:cNvPr>
          <p:cNvSpPr>
            <a:spLocks noGrp="1"/>
          </p:cNvSpPr>
          <p:nvPr>
            <p:ph type="sldNum" sz="quarter" idx="10"/>
          </p:nvPr>
        </p:nvSpPr>
        <p:spPr>
          <a:xfrm>
            <a:off x="9067800" y="6553201"/>
            <a:ext cx="2844800" cy="228600"/>
          </a:xfrm>
        </p:spPr>
        <p:txBody>
          <a:bodyPr anchor="ctr">
            <a:normAutofit/>
          </a:bodyPr>
          <a:lstStyle/>
          <a:p>
            <a:pPr>
              <a:lnSpc>
                <a:spcPct val="90000"/>
              </a:lnSpc>
              <a:spcAft>
                <a:spcPts val="600"/>
              </a:spcAft>
            </a:pPr>
            <a:fld id="{B73F69C2-009F-4240-9724-5B3BAC1E9E06}" type="slidenum">
              <a:rPr lang="en-US" smtClean="0"/>
              <a:pPr>
                <a:lnSpc>
                  <a:spcPct val="90000"/>
                </a:lnSpc>
                <a:spcAft>
                  <a:spcPts val="600"/>
                </a:spcAft>
              </a:pPr>
              <a:t>13</a:t>
            </a:fld>
            <a:endParaRPr lang="en-US"/>
          </a:p>
        </p:txBody>
      </p:sp>
      <p:sp>
        <p:nvSpPr>
          <p:cNvPr id="31746" name="Title 1">
            <a:extLst>
              <a:ext uri="{FF2B5EF4-FFF2-40B4-BE49-F238E27FC236}">
                <a16:creationId xmlns:a16="http://schemas.microsoft.com/office/drawing/2014/main" id="{7EB223A5-C968-762F-10FE-B284DCCC8D69}"/>
              </a:ext>
            </a:extLst>
          </p:cNvPr>
          <p:cNvSpPr>
            <a:spLocks noGrp="1"/>
          </p:cNvSpPr>
          <p:nvPr>
            <p:ph type="title"/>
          </p:nvPr>
        </p:nvSpPr>
        <p:spPr>
          <a:xfrm>
            <a:off x="277810" y="127322"/>
            <a:ext cx="11631171" cy="1161211"/>
          </a:xfrm>
        </p:spPr>
        <p:txBody>
          <a:bodyPr anchor="ctr">
            <a:normAutofit/>
          </a:bodyPr>
          <a:lstStyle/>
          <a:p>
            <a:pPr>
              <a:buSzTx/>
            </a:pPr>
            <a:r>
              <a:rPr lang="en-US">
                <a:effectLst>
                  <a:outerShdw blurRad="50000" dist="30000" dir="5400000" algn="tl" rotWithShape="0">
                    <a:srgbClr val="000000">
                      <a:alpha val="30000"/>
                    </a:srgbClr>
                  </a:outerShdw>
                </a:effectLst>
              </a:rPr>
              <a:t>ICE Raids (cont’d)</a:t>
            </a:r>
          </a:p>
        </p:txBody>
      </p:sp>
      <p:graphicFrame>
        <p:nvGraphicFramePr>
          <p:cNvPr id="31749" name="Content Placeholder 2">
            <a:extLst>
              <a:ext uri="{FF2B5EF4-FFF2-40B4-BE49-F238E27FC236}">
                <a16:creationId xmlns:a16="http://schemas.microsoft.com/office/drawing/2014/main" id="{9DED9E97-2A4E-14D2-0B03-6100141F4E75}"/>
              </a:ext>
            </a:extLst>
          </p:cNvPr>
          <p:cNvGraphicFramePr>
            <a:graphicFrameLocks noGrp="1"/>
          </p:cNvGraphicFramePr>
          <p:nvPr>
            <p:ph sz="quarter" idx="12"/>
            <p:extLst>
              <p:ext uri="{D42A27DB-BD31-4B8C-83A1-F6EECF244321}">
                <p14:modId xmlns:p14="http://schemas.microsoft.com/office/powerpoint/2010/main" val="3507804889"/>
              </p:ext>
            </p:extLst>
          </p:nvPr>
        </p:nvGraphicFramePr>
        <p:xfrm>
          <a:off x="184558" y="1652631"/>
          <a:ext cx="11739218" cy="4653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298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dgm="http://schemas.openxmlformats.org/drawingml/2006/diagram">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7A0AE7-F44D-8726-5905-803184269FEE}"/>
              </a:ext>
            </a:extLst>
          </p:cNvPr>
          <p:cNvSpPr>
            <a:spLocks noGrp="1"/>
          </p:cNvSpPr>
          <p:nvPr>
            <p:ph type="sldNum" sz="quarter" idx="10"/>
          </p:nvPr>
        </p:nvSpPr>
        <p:spPr/>
        <p:txBody>
          <a:bodyPr/>
          <a:lstStyle/>
          <a:p>
            <a:fld id="{B73F69C2-009F-4240-9724-5B3BAC1E9E06}" type="slidenum">
              <a:rPr lang="en-US" smtClean="0"/>
              <a:pPr/>
              <a:t>14</a:t>
            </a:fld>
            <a:endParaRPr lang="en-US" dirty="0"/>
          </a:p>
        </p:txBody>
      </p:sp>
      <p:sp>
        <p:nvSpPr>
          <p:cNvPr id="3" name="Title 2">
            <a:extLst>
              <a:ext uri="{FF2B5EF4-FFF2-40B4-BE49-F238E27FC236}">
                <a16:creationId xmlns:a16="http://schemas.microsoft.com/office/drawing/2014/main" id="{366B26D4-498F-2612-5E0B-4DE1FACAB7AE}"/>
              </a:ext>
            </a:extLst>
          </p:cNvPr>
          <p:cNvSpPr>
            <a:spLocks noGrp="1"/>
          </p:cNvSpPr>
          <p:nvPr>
            <p:ph type="title"/>
          </p:nvPr>
        </p:nvSpPr>
        <p:spPr/>
        <p:txBody>
          <a:bodyPr/>
          <a:lstStyle/>
          <a:p>
            <a:r>
              <a:rPr lang="en-US" dirty="0"/>
              <a:t>Judicial Warrants vs Administrative Warrants</a:t>
            </a:r>
          </a:p>
        </p:txBody>
      </p:sp>
      <p:sp>
        <p:nvSpPr>
          <p:cNvPr id="4" name="Content Placeholder 3">
            <a:extLst>
              <a:ext uri="{FF2B5EF4-FFF2-40B4-BE49-F238E27FC236}">
                <a16:creationId xmlns:a16="http://schemas.microsoft.com/office/drawing/2014/main" id="{4CD98090-2F38-D458-9EE8-38A99A3A97AF}"/>
              </a:ext>
            </a:extLst>
          </p:cNvPr>
          <p:cNvSpPr>
            <a:spLocks noGrp="1"/>
          </p:cNvSpPr>
          <p:nvPr>
            <p:ph sz="quarter" idx="11"/>
          </p:nvPr>
        </p:nvSpPr>
        <p:spPr>
          <a:xfrm>
            <a:off x="277812" y="1737360"/>
            <a:ext cx="10752137" cy="4572000"/>
          </a:xfrm>
        </p:spPr>
        <p:txBody>
          <a:bodyPr/>
          <a:lstStyle/>
          <a:p>
            <a:r>
              <a:rPr lang="en-US" sz="2400" dirty="0"/>
              <a:t>Judicial warrant/subpoena:</a:t>
            </a:r>
          </a:p>
          <a:p>
            <a:pPr lvl="1" algn="just"/>
            <a:r>
              <a:rPr lang="en-US" sz="2400" u="sng" dirty="0"/>
              <a:t>Issued by Federal or State court:</a:t>
            </a:r>
            <a:r>
              <a:rPr lang="en-US" sz="2400" dirty="0"/>
              <a:t> </a:t>
            </a:r>
          </a:p>
          <a:p>
            <a:pPr lvl="2" algn="just"/>
            <a:r>
              <a:rPr lang="en-US" sz="2400" dirty="0"/>
              <a:t>With a judicial warrant (for search or arrest), then you must comply with that 100%, likely immediately. </a:t>
            </a:r>
          </a:p>
          <a:p>
            <a:pPr lvl="2" algn="just"/>
            <a:r>
              <a:rPr lang="en-US" sz="2400" dirty="0"/>
              <a:t>Ensure the document was issued by a federal or state court: </a:t>
            </a:r>
          </a:p>
          <a:p>
            <a:pPr lvl="3" algn="just"/>
            <a:r>
              <a:rPr lang="en-US" sz="2400" dirty="0"/>
              <a:t>(1) signed by the judge</a:t>
            </a:r>
          </a:p>
          <a:p>
            <a:pPr lvl="3" algn="just"/>
            <a:r>
              <a:rPr lang="en-US" sz="2400" dirty="0"/>
              <a:t>(2) listing the address of the premises to be searched</a:t>
            </a:r>
          </a:p>
          <a:p>
            <a:pPr lvl="3" algn="just"/>
            <a:r>
              <a:rPr lang="en-US" sz="2400" dirty="0"/>
              <a:t>(3) that the warrant is being executed within the prescribed date/time (a DHS-issued document won’t have these limitations). </a:t>
            </a:r>
          </a:p>
          <a:p>
            <a:endParaRPr lang="en-US" dirty="0"/>
          </a:p>
        </p:txBody>
      </p:sp>
    </p:spTree>
    <p:extLst>
      <p:ext uri="{BB962C8B-B14F-4D97-AF65-F5344CB8AC3E}">
        <p14:creationId xmlns:p14="http://schemas.microsoft.com/office/powerpoint/2010/main" val="91757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BDECC65D-A9E7-B609-9FED-B3DDEB4FD025}"/>
              </a:ext>
            </a:extLst>
          </p:cNvPr>
          <p:cNvSpPr>
            <a:spLocks noGrp="1"/>
          </p:cNvSpPr>
          <p:nvPr>
            <p:ph type="title"/>
          </p:nvPr>
        </p:nvSpPr>
        <p:spPr>
          <a:ln cap="flat" algn="ctr">
            <a:round/>
            <a:headEnd type="none" w="med" len="med"/>
            <a:tailEnd type="none" w="med" len="med"/>
          </a:ln>
        </p:spPr>
        <p:txBody>
          <a:bodyPr>
            <a:normAutofit/>
          </a:bodyPr>
          <a:lstStyle/>
          <a:p>
            <a:pPr>
              <a:buSzTx/>
            </a:pPr>
            <a:r>
              <a:rPr lang="en-US" sz="4400" dirty="0">
                <a:effectLst>
                  <a:outerShdw blurRad="50000" dist="30000" dir="5400000" algn="tl" rotWithShape="0">
                    <a:srgbClr val="000000">
                      <a:alpha val="30000"/>
                    </a:srgbClr>
                  </a:outerShdw>
                </a:effectLst>
                <a:ea typeface="+mj-ea" pitchFamily="34" charset="0"/>
              </a:rPr>
              <a:t>Administrative Warrants </a:t>
            </a:r>
          </a:p>
        </p:txBody>
      </p:sp>
      <p:sp>
        <p:nvSpPr>
          <p:cNvPr id="34819" name="Content Placeholder 2">
            <a:extLst>
              <a:ext uri="{FF2B5EF4-FFF2-40B4-BE49-F238E27FC236}">
                <a16:creationId xmlns:a16="http://schemas.microsoft.com/office/drawing/2014/main" id="{262E76B0-C481-A9EE-386E-6CE77AAD46DB}"/>
              </a:ext>
            </a:extLst>
          </p:cNvPr>
          <p:cNvSpPr>
            <a:spLocks noGrp="1" noChangeArrowheads="1"/>
          </p:cNvSpPr>
          <p:nvPr>
            <p:ph sz="quarter" idx="11"/>
          </p:nvPr>
        </p:nvSpPr>
        <p:spPr>
          <a:xfrm>
            <a:off x="277813" y="1503336"/>
            <a:ext cx="11631168" cy="5098942"/>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just"/>
            <a:r>
              <a:rPr lang="en-US" altLang="en-US" sz="2000" dirty="0"/>
              <a:t>The purpose of an administrative warrant is to arrest/detain an employee suspected of unlawful work.</a:t>
            </a:r>
          </a:p>
          <a:p>
            <a:pPr algn="just"/>
            <a:r>
              <a:rPr lang="en-US" altLang="en-US" sz="2000" dirty="0">
                <a:cs typeface="Tahoma" panose="020B0604030504040204" pitchFamily="34" charset="0"/>
              </a:rPr>
              <a:t>ICE officers </a:t>
            </a:r>
            <a:r>
              <a:rPr lang="en-US" altLang="en-US" sz="2000" b="1" i="1" dirty="0">
                <a:solidFill>
                  <a:srgbClr val="FF0000"/>
                </a:solidFill>
                <a:cs typeface="Tahoma" panose="020B0604030504040204" pitchFamily="34" charset="0"/>
              </a:rPr>
              <a:t>do not </a:t>
            </a:r>
            <a:r>
              <a:rPr lang="en-US" altLang="en-US" sz="2000" dirty="0">
                <a:cs typeface="Tahoma" panose="020B0604030504040204" pitchFamily="34" charset="0"/>
              </a:rPr>
              <a:t>have authority to enter a non-public area of the worksite </a:t>
            </a:r>
            <a:r>
              <a:rPr lang="en-US" altLang="en-US" sz="2000" b="1" i="1" dirty="0">
                <a:solidFill>
                  <a:srgbClr val="FF0000"/>
                </a:solidFill>
                <a:cs typeface="Tahoma" panose="020B0604030504040204" pitchFamily="34" charset="0"/>
              </a:rPr>
              <a:t>without the employer’s consent </a:t>
            </a:r>
            <a:r>
              <a:rPr lang="en-US" altLang="en-US" sz="2000" dirty="0">
                <a:cs typeface="Tahoma" panose="020B0604030504040204" pitchFamily="34" charset="0"/>
              </a:rPr>
              <a:t>(or a </a:t>
            </a:r>
            <a:r>
              <a:rPr lang="en-US" altLang="en-US" sz="2000" b="1" i="1" dirty="0">
                <a:solidFill>
                  <a:srgbClr val="FF0000"/>
                </a:solidFill>
                <a:cs typeface="Tahoma" panose="020B0604030504040204" pitchFamily="34" charset="0"/>
              </a:rPr>
              <a:t>judicial</a:t>
            </a:r>
            <a:r>
              <a:rPr lang="en-US" altLang="en-US" sz="2000" dirty="0">
                <a:cs typeface="Tahoma" panose="020B0604030504040204" pitchFamily="34" charset="0"/>
              </a:rPr>
              <a:t> warrant). </a:t>
            </a:r>
          </a:p>
          <a:p>
            <a:pPr algn="just"/>
            <a:r>
              <a:rPr lang="en-US" altLang="en-US" sz="2000" dirty="0">
                <a:cs typeface="Tahoma" panose="020B0604030504040204" pitchFamily="34" charset="0"/>
              </a:rPr>
              <a:t>The employer </a:t>
            </a:r>
            <a:r>
              <a:rPr lang="en-US" altLang="en-US" sz="2000" u="sng" dirty="0">
                <a:cs typeface="Tahoma" panose="020B0604030504040204" pitchFamily="34" charset="0"/>
              </a:rPr>
              <a:t>may choose </a:t>
            </a:r>
            <a:r>
              <a:rPr lang="en-US" altLang="en-US" sz="2000" dirty="0">
                <a:cs typeface="Tahoma" panose="020B0604030504040204" pitchFamily="34" charset="0"/>
              </a:rPr>
              <a:t>to refuse ICE’s request to enter a non-public area of the worksite. To do so, the employer should explicitly say: “We do not consent for you to enter the non-public areas of our worksite.”</a:t>
            </a:r>
          </a:p>
          <a:p>
            <a:pPr algn="just"/>
            <a:r>
              <a:rPr lang="en-US" altLang="en-US" sz="2000" u="sng" dirty="0">
                <a:cs typeface="Tahoma" panose="020B0604030504040204" pitchFamily="34" charset="0"/>
              </a:rPr>
              <a:t>Without a judicial search warrant</a:t>
            </a:r>
            <a:r>
              <a:rPr lang="en-US" altLang="en-US" sz="2000" dirty="0">
                <a:cs typeface="Tahoma" panose="020B0604030504040204" pitchFamily="34" charset="0"/>
              </a:rPr>
              <a:t>, employer has the </a:t>
            </a:r>
            <a:r>
              <a:rPr lang="en-US" altLang="en-US" sz="2000" u="sng" dirty="0">
                <a:cs typeface="Tahoma" panose="020B0604030504040204" pitchFamily="34" charset="0"/>
              </a:rPr>
              <a:t>right to refuse </a:t>
            </a:r>
            <a:r>
              <a:rPr lang="en-US" altLang="en-US" sz="2000" dirty="0">
                <a:cs typeface="Tahoma" panose="020B0604030504040204" pitchFamily="34" charset="0"/>
              </a:rPr>
              <a:t>to make employees available for ICE.</a:t>
            </a:r>
          </a:p>
          <a:p>
            <a:pPr algn="just"/>
            <a:r>
              <a:rPr lang="en-US" altLang="en-US" sz="2000" dirty="0">
                <a:cs typeface="Tahoma" panose="020B0604030504040204" pitchFamily="34" charset="0"/>
              </a:rPr>
              <a:t>However, employers generally have no control over what ICE does outside of workplace (or even in a public area such as a parking lot).</a:t>
            </a:r>
            <a:endParaRPr lang="en-US" altLang="en-US" sz="2000" dirty="0"/>
          </a:p>
        </p:txBody>
      </p:sp>
    </p:spTree>
    <p:extLst>
      <p:ext uri="{BB962C8B-B14F-4D97-AF65-F5344CB8AC3E}">
        <p14:creationId xmlns:p14="http://schemas.microsoft.com/office/powerpoint/2010/main" val="94185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4F9980-D31E-39C5-214E-1FE8DA12D8E9}"/>
              </a:ext>
            </a:extLst>
          </p:cNvPr>
          <p:cNvSpPr>
            <a:spLocks noGrp="1"/>
          </p:cNvSpPr>
          <p:nvPr>
            <p:ph sz="quarter" idx="10"/>
          </p:nvPr>
        </p:nvSpPr>
        <p:spPr>
          <a:xfrm>
            <a:off x="7673033" y="442762"/>
            <a:ext cx="4105275" cy="5467150"/>
          </a:xfrm>
        </p:spPr>
        <p:txBody>
          <a:bodyPr anchor="ctr">
            <a:normAutofit/>
          </a:bodyPr>
          <a:lstStyle/>
          <a:p>
            <a:r>
              <a:rPr lang="en-US" dirty="0"/>
              <a:t>Judicial Warrant (Sample)</a:t>
            </a:r>
          </a:p>
        </p:txBody>
      </p:sp>
      <p:sp>
        <p:nvSpPr>
          <p:cNvPr id="2" name="Slide Number Placeholder 1">
            <a:extLst>
              <a:ext uri="{FF2B5EF4-FFF2-40B4-BE49-F238E27FC236}">
                <a16:creationId xmlns:a16="http://schemas.microsoft.com/office/drawing/2014/main" id="{275CE6C3-2744-8592-B0A0-38A89B593360}"/>
              </a:ext>
            </a:extLst>
          </p:cNvPr>
          <p:cNvSpPr>
            <a:spLocks noGrp="1"/>
          </p:cNvSpPr>
          <p:nvPr>
            <p:ph type="sldNum" sz="quarter" idx="4"/>
          </p:nvPr>
        </p:nvSpPr>
        <p:spPr>
          <a:xfrm>
            <a:off x="9067800" y="6553201"/>
            <a:ext cx="2844800" cy="228600"/>
          </a:xfrm>
        </p:spPr>
        <p:txBody>
          <a:bodyPr anchor="ctr">
            <a:normAutofit/>
          </a:bodyPr>
          <a:lstStyle/>
          <a:p>
            <a:pPr>
              <a:lnSpc>
                <a:spcPct val="90000"/>
              </a:lnSpc>
              <a:spcAft>
                <a:spcPts val="600"/>
              </a:spcAft>
            </a:pPr>
            <a:fld id="{B73F69C2-009F-4240-9724-5B3BAC1E9E06}" type="slidenum">
              <a:rPr lang="en-US" smtClean="0"/>
              <a:pPr>
                <a:lnSpc>
                  <a:spcPct val="90000"/>
                </a:lnSpc>
                <a:spcAft>
                  <a:spcPts val="600"/>
                </a:spcAft>
              </a:pPr>
              <a:t>16</a:t>
            </a:fld>
            <a:endParaRPr lang="en-US"/>
          </a:p>
        </p:txBody>
      </p:sp>
      <p:pic>
        <p:nvPicPr>
          <p:cNvPr id="6" name="Picture 5">
            <a:extLst>
              <a:ext uri="{FF2B5EF4-FFF2-40B4-BE49-F238E27FC236}">
                <a16:creationId xmlns:a16="http://schemas.microsoft.com/office/drawing/2014/main" id="{72DCE0D7-C210-75DB-65DD-7E6E1736052B}"/>
              </a:ext>
            </a:extLst>
          </p:cNvPr>
          <p:cNvPicPr>
            <a:picLocks noChangeAspect="1"/>
          </p:cNvPicPr>
          <p:nvPr/>
        </p:nvPicPr>
        <p:blipFill>
          <a:blip r:embed="rId2"/>
          <a:stretch>
            <a:fillRect/>
          </a:stretch>
        </p:blipFill>
        <p:spPr>
          <a:xfrm>
            <a:off x="514147" y="0"/>
            <a:ext cx="5860185" cy="6858000"/>
          </a:xfrm>
          <a:prstGeom prst="rect">
            <a:avLst/>
          </a:prstGeom>
        </p:spPr>
      </p:pic>
    </p:spTree>
    <p:extLst>
      <p:ext uri="{BB962C8B-B14F-4D97-AF65-F5344CB8AC3E}">
        <p14:creationId xmlns:p14="http://schemas.microsoft.com/office/powerpoint/2010/main" val="246531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4F9980-D31E-39C5-214E-1FE8DA12D8E9}"/>
              </a:ext>
            </a:extLst>
          </p:cNvPr>
          <p:cNvSpPr>
            <a:spLocks noGrp="1"/>
          </p:cNvSpPr>
          <p:nvPr>
            <p:ph sz="quarter" idx="10"/>
          </p:nvPr>
        </p:nvSpPr>
        <p:spPr>
          <a:xfrm>
            <a:off x="7673033" y="442762"/>
            <a:ext cx="4105275" cy="5467150"/>
          </a:xfrm>
        </p:spPr>
        <p:txBody>
          <a:bodyPr anchor="ctr">
            <a:normAutofit/>
          </a:bodyPr>
          <a:lstStyle/>
          <a:p>
            <a:r>
              <a:rPr lang="en-US" dirty="0"/>
              <a:t>Administrative Warrant (Sample)</a:t>
            </a:r>
          </a:p>
        </p:txBody>
      </p:sp>
      <p:sp>
        <p:nvSpPr>
          <p:cNvPr id="2" name="Slide Number Placeholder 1">
            <a:extLst>
              <a:ext uri="{FF2B5EF4-FFF2-40B4-BE49-F238E27FC236}">
                <a16:creationId xmlns:a16="http://schemas.microsoft.com/office/drawing/2014/main" id="{275CE6C3-2744-8592-B0A0-38A89B593360}"/>
              </a:ext>
            </a:extLst>
          </p:cNvPr>
          <p:cNvSpPr>
            <a:spLocks noGrp="1"/>
          </p:cNvSpPr>
          <p:nvPr>
            <p:ph type="sldNum" sz="quarter" idx="4"/>
          </p:nvPr>
        </p:nvSpPr>
        <p:spPr>
          <a:xfrm>
            <a:off x="9067800" y="6553201"/>
            <a:ext cx="2844800" cy="228600"/>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B73F69C2-009F-4240-9724-5B3BAC1E9E06}" type="slidenum">
              <a:rPr kumimoji="0" lang="en-US" sz="10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17</a:t>
            </a:fld>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91BE823-3C59-F761-880D-D3D46A2734EE}"/>
              </a:ext>
            </a:extLst>
          </p:cNvPr>
          <p:cNvPicPr>
            <a:picLocks noChangeAspect="1"/>
          </p:cNvPicPr>
          <p:nvPr/>
        </p:nvPicPr>
        <p:blipFill>
          <a:blip r:embed="rId2"/>
          <a:stretch>
            <a:fillRect/>
          </a:stretch>
        </p:blipFill>
        <p:spPr>
          <a:xfrm>
            <a:off x="756174" y="0"/>
            <a:ext cx="5475884" cy="6858000"/>
          </a:xfrm>
          <a:prstGeom prst="rect">
            <a:avLst/>
          </a:prstGeom>
        </p:spPr>
      </p:pic>
    </p:spTree>
    <p:extLst>
      <p:ext uri="{BB962C8B-B14F-4D97-AF65-F5344CB8AC3E}">
        <p14:creationId xmlns:p14="http://schemas.microsoft.com/office/powerpoint/2010/main" val="315087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B3368F95-0F6B-13F1-C5A5-6C4627EE23FB}"/>
              </a:ext>
            </a:extLst>
          </p:cNvPr>
          <p:cNvSpPr>
            <a:spLocks noGrp="1"/>
          </p:cNvSpPr>
          <p:nvPr>
            <p:ph type="title"/>
          </p:nvPr>
        </p:nvSpPr>
        <p:spPr>
          <a:ln cap="flat" algn="ctr">
            <a:round/>
            <a:headEnd type="none" w="med" len="med"/>
            <a:tailEnd type="none" w="med" len="med"/>
          </a:ln>
        </p:spPr>
        <p:txBody>
          <a:bodyPr>
            <a:normAutofit/>
          </a:bodyPr>
          <a:lstStyle/>
          <a:p>
            <a:pPr algn="ctr" eaLnBrk="1" fontAlgn="auto" hangingPunct="1">
              <a:buSzTx/>
            </a:pPr>
            <a:r>
              <a:rPr lang="en-US" sz="4400" dirty="0">
                <a:effectLst>
                  <a:outerShdw blurRad="50000" dist="30000" dir="5400000" algn="tl" rotWithShape="0">
                    <a:srgbClr val="000000">
                      <a:alpha val="30000"/>
                    </a:srgbClr>
                  </a:outerShdw>
                </a:effectLst>
                <a:latin typeface="+mn-lt"/>
                <a:ea typeface="+mj-ea" pitchFamily="34" charset="0"/>
                <a:cs typeface="+mj-cs"/>
              </a:rPr>
              <a:t>Recommended Practices for Compliance</a:t>
            </a:r>
          </a:p>
        </p:txBody>
      </p:sp>
      <p:sp>
        <p:nvSpPr>
          <p:cNvPr id="50179" name="Subtitle 2">
            <a:extLst>
              <a:ext uri="{FF2B5EF4-FFF2-40B4-BE49-F238E27FC236}">
                <a16:creationId xmlns:a16="http://schemas.microsoft.com/office/drawing/2014/main" id="{2E6710B0-7D78-3CC0-33D6-E97A8B54F424}"/>
              </a:ext>
            </a:extLst>
          </p:cNvPr>
          <p:cNvSpPr>
            <a:spLocks noGrp="1"/>
          </p:cNvSpPr>
          <p:nvPr>
            <p:ph sz="quarter" idx="11"/>
          </p:nvPr>
        </p:nvSpPr>
        <p:spPr>
          <a:xfrm>
            <a:off x="197130" y="1459453"/>
            <a:ext cx="11631168" cy="5084781"/>
          </a:xfrm>
          <a:ln cap="flat" algn="ctr">
            <a:miter lim="800000"/>
            <a:headEnd type="none" w="med" len="med"/>
            <a:tailEnd type="none" w="med" len="med"/>
          </a:ln>
        </p:spPr>
        <p:txBody>
          <a:bodyPr/>
          <a:lstStyle/>
          <a:p>
            <a:pPr>
              <a:lnSpc>
                <a:spcPct val="85000"/>
              </a:lnSpc>
              <a:spcBef>
                <a:spcPct val="0"/>
              </a:spcBef>
              <a:spcAft>
                <a:spcPts val="1350"/>
              </a:spcAft>
            </a:pPr>
            <a:r>
              <a:rPr lang="en-US" altLang="en-US" sz="2800" dirty="0">
                <a:latin typeface="+mn-lt" pitchFamily="34" charset="0"/>
                <a:ea typeface="+mn-ea" pitchFamily="34" charset="0"/>
                <a:cs typeface="Tahoma" panose="020B0604030504040204" pitchFamily="34" charset="0"/>
              </a:rPr>
              <a:t>Recommended practices for Immigration Compliance include the following:</a:t>
            </a:r>
          </a:p>
          <a:p>
            <a:pPr lvl="1">
              <a:lnSpc>
                <a:spcPct val="85000"/>
              </a:lnSpc>
              <a:spcBef>
                <a:spcPct val="0"/>
              </a:spcBef>
              <a:spcAft>
                <a:spcPts val="900"/>
              </a:spcAft>
            </a:pPr>
            <a:r>
              <a:rPr lang="en-US" altLang="en-US" sz="2800" dirty="0">
                <a:latin typeface="+mn-lt" pitchFamily="34" charset="0"/>
                <a:ea typeface="+mn-ea" pitchFamily="34" charset="0"/>
                <a:cs typeface="Tahoma" panose="020B0604030504040204" pitchFamily="34" charset="0"/>
              </a:rPr>
              <a:t>Establish an internal compliance and training program covering I-9 compliance;</a:t>
            </a:r>
          </a:p>
          <a:p>
            <a:pPr lvl="1">
              <a:lnSpc>
                <a:spcPct val="85000"/>
              </a:lnSpc>
              <a:spcBef>
                <a:spcPct val="0"/>
              </a:spcBef>
              <a:spcAft>
                <a:spcPts val="900"/>
              </a:spcAft>
            </a:pPr>
            <a:r>
              <a:rPr lang="en-US" altLang="en-US" sz="2800" dirty="0">
                <a:latin typeface="+mn-lt" pitchFamily="34" charset="0"/>
                <a:ea typeface="+mn-ea" pitchFamily="34" charset="0"/>
                <a:cs typeface="Tahoma" panose="020B0604030504040204" pitchFamily="34" charset="0"/>
              </a:rPr>
              <a:t>Maintain copies of any documents accepted as proof of identity and employment authorization with the Form I-9 for all new hires;</a:t>
            </a:r>
          </a:p>
          <a:p>
            <a:pPr lvl="1">
              <a:lnSpc>
                <a:spcPct val="85000"/>
              </a:lnSpc>
              <a:spcBef>
                <a:spcPct val="0"/>
              </a:spcBef>
              <a:spcAft>
                <a:spcPts val="900"/>
              </a:spcAft>
            </a:pPr>
            <a:r>
              <a:rPr lang="en-US" altLang="en-US" sz="2800" dirty="0">
                <a:latin typeface="+mn-lt" pitchFamily="34" charset="0"/>
                <a:ea typeface="+mn-ea" pitchFamily="34" charset="0"/>
                <a:cs typeface="Tahoma" panose="020B0604030504040204" pitchFamily="34" charset="0"/>
              </a:rPr>
              <a:t>Consider establishing tip line for employees to report activity that relates to the employment of unauthorized workers and create a protocol for responding to credible employee tips; and</a:t>
            </a:r>
          </a:p>
          <a:p>
            <a:pPr lvl="1">
              <a:lnSpc>
                <a:spcPct val="85000"/>
              </a:lnSpc>
              <a:spcBef>
                <a:spcPct val="0"/>
              </a:spcBef>
              <a:spcAft>
                <a:spcPts val="900"/>
              </a:spcAft>
            </a:pPr>
            <a:r>
              <a:rPr lang="en-US" altLang="en-US" sz="2800" dirty="0">
                <a:latin typeface="+mn-lt" pitchFamily="34" charset="0"/>
                <a:ea typeface="+mn-ea" pitchFamily="34" charset="0"/>
                <a:cs typeface="Tahoma" panose="020B0604030504040204" pitchFamily="34" charset="0"/>
              </a:rPr>
              <a:t>Ensure any contractors and subcontractors establish procedures to comply with employment eligibility verification requirements. </a:t>
            </a:r>
          </a:p>
          <a:p>
            <a:pPr lvl="1">
              <a:lnSpc>
                <a:spcPct val="85000"/>
              </a:lnSpc>
              <a:spcBef>
                <a:spcPct val="0"/>
              </a:spcBef>
              <a:spcAft>
                <a:spcPts val="900"/>
              </a:spcAft>
            </a:pPr>
            <a:endParaRPr lang="en-US" altLang="en-US" sz="2800" dirty="0">
              <a:latin typeface="+mn-lt" pitchFamily="34" charset="0"/>
              <a:ea typeface="+mn-ea" pitchFamily="34" charset="0"/>
              <a:cs typeface="Tahoma" panose="020B0604030504040204" pitchFamily="34" charset="0"/>
            </a:endParaRPr>
          </a:p>
          <a:p>
            <a:pPr lvl="1">
              <a:lnSpc>
                <a:spcPct val="85000"/>
              </a:lnSpc>
              <a:spcBef>
                <a:spcPct val="0"/>
              </a:spcBef>
              <a:spcAft>
                <a:spcPts val="900"/>
              </a:spcAft>
            </a:pPr>
            <a:endParaRPr lang="en-US" altLang="en-US" sz="2800" dirty="0">
              <a:latin typeface="+mn-lt" pitchFamily="34" charset="0"/>
              <a:ea typeface="+mn-ea" pitchFamily="34" charset="0"/>
              <a:cs typeface="Tahoma" panose="020B0604030504040204" pitchFamily="34" charset="0"/>
            </a:endParaRPr>
          </a:p>
          <a:p>
            <a:pPr lvl="1">
              <a:lnSpc>
                <a:spcPct val="85000"/>
              </a:lnSpc>
              <a:spcBef>
                <a:spcPct val="0"/>
              </a:spcBef>
              <a:spcAft>
                <a:spcPts val="1350"/>
              </a:spcAft>
            </a:pPr>
            <a:endParaRPr lang="en-US" altLang="en-US" dirty="0">
              <a:latin typeface="Tahoma" pitchFamily="34" charset="0"/>
              <a:cs typeface="Tahoma" panose="020B0604030504040204" pitchFamily="34" charset="0"/>
            </a:endParaRPr>
          </a:p>
          <a:p>
            <a:pPr marL="82550" indent="0">
              <a:lnSpc>
                <a:spcPct val="85000"/>
              </a:lnSpc>
              <a:spcBef>
                <a:spcPct val="0"/>
              </a:spcBef>
              <a:spcAft>
                <a:spcPts val="1350"/>
              </a:spcAft>
              <a:buNone/>
            </a:pPr>
            <a:endParaRPr lang="en-US" altLang="en-US" dirty="0">
              <a:solidFill>
                <a:schemeClr val="tx1"/>
              </a:solidFill>
              <a:latin typeface="Tahoma" pitchFamily="34" charset="0"/>
              <a:cs typeface="Tahoma" panose="020B0604030504040204" pitchFamily="34" charset="0"/>
            </a:endParaRPr>
          </a:p>
          <a:p>
            <a:pPr>
              <a:lnSpc>
                <a:spcPct val="85000"/>
              </a:lnSpc>
              <a:spcBef>
                <a:spcPct val="0"/>
              </a:spcBef>
              <a:spcAft>
                <a:spcPts val="1350"/>
              </a:spcAft>
            </a:pPr>
            <a:endParaRPr lang="en-US" altLang="en-US" dirty="0">
              <a:solidFill>
                <a:schemeClr val="tx1"/>
              </a:solidFill>
              <a:latin typeface="Tahoma"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B3368F95-0F6B-13F1-C5A5-6C4627EE23FB}"/>
              </a:ext>
            </a:extLst>
          </p:cNvPr>
          <p:cNvSpPr>
            <a:spLocks noGrp="1"/>
          </p:cNvSpPr>
          <p:nvPr>
            <p:ph type="title"/>
          </p:nvPr>
        </p:nvSpPr>
        <p:spPr>
          <a:ln cap="flat" algn="ctr">
            <a:round/>
            <a:headEnd type="none" w="med" len="med"/>
            <a:tailEnd type="none" w="med" len="med"/>
          </a:ln>
        </p:spPr>
        <p:txBody>
          <a:bodyPr>
            <a:normAutofit/>
          </a:bodyPr>
          <a:lstStyle/>
          <a:p>
            <a:pPr algn="ctr" eaLnBrk="1" fontAlgn="auto" hangingPunct="1">
              <a:buSzTx/>
            </a:pPr>
            <a:r>
              <a:rPr lang="en-US" sz="4400" dirty="0">
                <a:effectLst>
                  <a:outerShdw blurRad="50000" dist="30000" dir="5400000" algn="tl" rotWithShape="0">
                    <a:srgbClr val="000000">
                      <a:alpha val="30000"/>
                    </a:srgbClr>
                  </a:outerShdw>
                </a:effectLst>
                <a:latin typeface="+mn-lt"/>
                <a:ea typeface="+mj-ea" pitchFamily="34" charset="0"/>
                <a:cs typeface="+mj-cs"/>
              </a:rPr>
              <a:t>Compliance Resources</a:t>
            </a:r>
          </a:p>
        </p:txBody>
      </p:sp>
      <p:sp>
        <p:nvSpPr>
          <p:cNvPr id="50179" name="Subtitle 2">
            <a:extLst>
              <a:ext uri="{FF2B5EF4-FFF2-40B4-BE49-F238E27FC236}">
                <a16:creationId xmlns:a16="http://schemas.microsoft.com/office/drawing/2014/main" id="{2E6710B0-7D78-3CC0-33D6-E97A8B54F424}"/>
              </a:ext>
            </a:extLst>
          </p:cNvPr>
          <p:cNvSpPr>
            <a:spLocks noGrp="1"/>
          </p:cNvSpPr>
          <p:nvPr>
            <p:ph sz="quarter" idx="11"/>
          </p:nvPr>
        </p:nvSpPr>
        <p:spPr>
          <a:xfrm>
            <a:off x="197130" y="1459453"/>
            <a:ext cx="11631168" cy="5084781"/>
          </a:xfrm>
          <a:ln cap="flat" algn="ctr">
            <a:miter lim="800000"/>
            <a:headEnd type="none" w="med" len="med"/>
            <a:tailEnd type="none" w="med" len="med"/>
          </a:ln>
        </p:spPr>
        <p:txBody>
          <a:bodyPr/>
          <a:lstStyle/>
          <a:p>
            <a:pPr lvl="1">
              <a:lnSpc>
                <a:spcPct val="85000"/>
              </a:lnSpc>
              <a:spcBef>
                <a:spcPct val="0"/>
              </a:spcBef>
              <a:spcAft>
                <a:spcPts val="900"/>
              </a:spcAft>
            </a:pPr>
            <a:endParaRPr lang="en-US" altLang="en-US" sz="2800" dirty="0">
              <a:latin typeface="+mn-lt" pitchFamily="34" charset="0"/>
              <a:ea typeface="+mn-ea" pitchFamily="34" charset="0"/>
              <a:cs typeface="Tahoma" panose="020B0604030504040204" pitchFamily="34" charset="0"/>
            </a:endParaRPr>
          </a:p>
          <a:p>
            <a:pPr lvl="1">
              <a:lnSpc>
                <a:spcPct val="85000"/>
              </a:lnSpc>
              <a:spcBef>
                <a:spcPct val="0"/>
              </a:spcBef>
              <a:spcAft>
                <a:spcPts val="900"/>
              </a:spcAft>
            </a:pPr>
            <a:r>
              <a:rPr lang="en-US" altLang="en-US" sz="2800" dirty="0">
                <a:latin typeface="+mn-lt" pitchFamily="34" charset="0"/>
                <a:ea typeface="+mn-ea" pitchFamily="34" charset="0"/>
                <a:cs typeface="Tahoma" panose="020B0604030504040204" pitchFamily="34" charset="0"/>
              </a:rPr>
              <a:t>Littler.com Immigration Compliance Checklist and FAQs</a:t>
            </a:r>
          </a:p>
          <a:p>
            <a:pPr lvl="1">
              <a:lnSpc>
                <a:spcPct val="85000"/>
              </a:lnSpc>
              <a:spcBef>
                <a:spcPct val="0"/>
              </a:spcBef>
              <a:spcAft>
                <a:spcPts val="900"/>
              </a:spcAft>
            </a:pPr>
            <a:r>
              <a:rPr lang="en-US" altLang="en-US" sz="2800" dirty="0">
                <a:latin typeface="+mn-lt" pitchFamily="34" charset="0"/>
                <a:ea typeface="+mn-ea" pitchFamily="34" charset="0"/>
                <a:cs typeface="Tahoma" panose="020B0604030504040204" pitchFamily="34" charset="0"/>
              </a:rPr>
              <a:t>Regulatory Roundup at: </a:t>
            </a:r>
            <a:r>
              <a:rPr lang="en-US" altLang="en-US" sz="2800" dirty="0">
                <a:latin typeface="+mn-lt" pitchFamily="34" charset="0"/>
                <a:ea typeface="+mn-ea" pitchFamily="34" charset="0"/>
                <a:cs typeface="Tahoma" panose="020B0604030504040204" pitchFamily="34" charset="0"/>
                <a:hlinkClick r:id="rId2">
                  <a:extLst>
                    <a:ext uri="{A12FA001-AC4F-418D-AE19-62706E023703}">
                      <ahyp:hlinkClr xmlns:ahyp="http://schemas.microsoft.com/office/drawing/2018/hyperlinkcolor" val="tx"/>
                    </a:ext>
                  </a:extLst>
                </a:hlinkClick>
              </a:rPr>
              <a:t>https://www.abc.org/regroundup</a:t>
            </a:r>
            <a:r>
              <a:rPr lang="en-US" altLang="en-US" sz="2800" dirty="0">
                <a:latin typeface="+mn-lt" pitchFamily="34" charset="0"/>
                <a:ea typeface="+mn-ea" pitchFamily="34" charset="0"/>
                <a:cs typeface="Tahoma" panose="020B0604030504040204" pitchFamily="34" charset="0"/>
              </a:rPr>
              <a:t>   </a:t>
            </a:r>
          </a:p>
          <a:p>
            <a:pPr lvl="1">
              <a:lnSpc>
                <a:spcPct val="85000"/>
              </a:lnSpc>
              <a:spcBef>
                <a:spcPct val="0"/>
              </a:spcBef>
              <a:spcAft>
                <a:spcPts val="900"/>
              </a:spcAft>
            </a:pPr>
            <a:r>
              <a:rPr lang="en-US" altLang="en-US" sz="2800" dirty="0">
                <a:latin typeface="+mn-lt" pitchFamily="34" charset="0"/>
                <a:ea typeface="+mn-ea" pitchFamily="34" charset="0"/>
                <a:cs typeface="Tahoma" panose="020B0604030504040204" pitchFamily="34" charset="0"/>
              </a:rPr>
              <a:t>ABC’s Regulatory Resource Hub on Final Rules at: </a:t>
            </a:r>
            <a:r>
              <a:rPr lang="en-US" altLang="en-US" sz="2800" dirty="0">
                <a:latin typeface="+mn-lt" pitchFamily="34" charset="0"/>
                <a:ea typeface="+mn-ea"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https://www.abc.org/Politics-Policy/Regulatory-Resource-Hub-on-Final-Rules</a:t>
            </a:r>
            <a:r>
              <a:rPr lang="en-US" altLang="en-US" sz="2800" dirty="0">
                <a:latin typeface="+mn-lt" pitchFamily="34" charset="0"/>
                <a:ea typeface="+mn-ea" pitchFamily="34" charset="0"/>
                <a:cs typeface="Tahoma" panose="020B0604030504040204" pitchFamily="34" charset="0"/>
              </a:rPr>
              <a:t> </a:t>
            </a:r>
          </a:p>
          <a:p>
            <a:pPr lvl="1">
              <a:lnSpc>
                <a:spcPct val="85000"/>
              </a:lnSpc>
              <a:spcBef>
                <a:spcPct val="0"/>
              </a:spcBef>
              <a:spcAft>
                <a:spcPts val="900"/>
              </a:spcAft>
            </a:pPr>
            <a:r>
              <a:rPr lang="en-US" altLang="en-US" sz="2800" dirty="0">
                <a:latin typeface="+mn-lt" pitchFamily="34" charset="0"/>
                <a:ea typeface="+mn-ea" pitchFamily="34" charset="0"/>
                <a:cs typeface="Tahoma" panose="020B0604030504040204" pitchFamily="34" charset="0"/>
              </a:rPr>
              <a:t>Archived Webinars at: </a:t>
            </a:r>
            <a:r>
              <a:rPr lang="en-US" altLang="en-US" sz="2800" dirty="0">
                <a:latin typeface="+mn-lt" pitchFamily="34" charset="0"/>
                <a:ea typeface="+mn-ea"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https://www.abc.org/academy</a:t>
            </a:r>
            <a:r>
              <a:rPr lang="en-US" altLang="en-US" sz="2800" dirty="0">
                <a:latin typeface="+mn-lt" pitchFamily="34" charset="0"/>
                <a:ea typeface="+mn-ea" pitchFamily="34" charset="0"/>
                <a:cs typeface="Tahoma" panose="020B0604030504040204" pitchFamily="34" charset="0"/>
              </a:rPr>
              <a:t> </a:t>
            </a:r>
          </a:p>
          <a:p>
            <a:pPr lvl="1">
              <a:lnSpc>
                <a:spcPct val="85000"/>
              </a:lnSpc>
              <a:spcBef>
                <a:spcPct val="0"/>
              </a:spcBef>
              <a:spcAft>
                <a:spcPts val="900"/>
              </a:spcAft>
            </a:pPr>
            <a:r>
              <a:rPr lang="en-US" altLang="en-US" sz="2800" dirty="0">
                <a:latin typeface="+mn-lt" pitchFamily="34" charset="0"/>
                <a:ea typeface="+mn-ea" pitchFamily="34" charset="0"/>
                <a:cs typeface="Tahoma" panose="020B0604030504040204" pitchFamily="34" charset="0"/>
              </a:rPr>
              <a:t>Newsline at: </a:t>
            </a:r>
            <a:r>
              <a:rPr lang="en-US" altLang="en-US" sz="2800" dirty="0">
                <a:latin typeface="+mn-lt" pitchFamily="34" charset="0"/>
                <a:ea typeface="+mn-ea" pitchFamily="34" charset="0"/>
                <a:cs typeface="Tahoma" panose="020B0604030504040204" pitchFamily="34" charset="0"/>
                <a:hlinkClick r:id="rId5">
                  <a:extLst>
                    <a:ext uri="{A12FA001-AC4F-418D-AE19-62706E023703}">
                      <ahyp:hlinkClr xmlns:ahyp="http://schemas.microsoft.com/office/drawing/2018/hyperlinkcolor" val="tx"/>
                    </a:ext>
                  </a:extLst>
                </a:hlinkClick>
              </a:rPr>
              <a:t>https://www.abc.org/News-Media/Newsline</a:t>
            </a:r>
            <a:r>
              <a:rPr lang="en-US" altLang="en-US" sz="2800" dirty="0">
                <a:latin typeface="+mn-lt" pitchFamily="34" charset="0"/>
                <a:ea typeface="+mn-ea" pitchFamily="34" charset="0"/>
                <a:cs typeface="Tahoma" panose="020B0604030504040204" pitchFamily="34" charset="0"/>
              </a:rPr>
              <a:t> </a:t>
            </a:r>
          </a:p>
          <a:p>
            <a:pPr lvl="1">
              <a:lnSpc>
                <a:spcPct val="85000"/>
              </a:lnSpc>
              <a:spcBef>
                <a:spcPct val="0"/>
              </a:spcBef>
              <a:spcAft>
                <a:spcPts val="1350"/>
              </a:spcAft>
            </a:pPr>
            <a:endParaRPr lang="en-US" altLang="en-US" sz="2800" dirty="0">
              <a:latin typeface="+mn-lt" pitchFamily="34" charset="0"/>
              <a:ea typeface="+mn-ea" pitchFamily="34" charset="0"/>
              <a:cs typeface="Tahoma" panose="020B0604030504040204" pitchFamily="34" charset="0"/>
            </a:endParaRPr>
          </a:p>
          <a:p>
            <a:pPr marL="82550" indent="0">
              <a:lnSpc>
                <a:spcPct val="85000"/>
              </a:lnSpc>
              <a:spcBef>
                <a:spcPct val="0"/>
              </a:spcBef>
              <a:spcAft>
                <a:spcPts val="1350"/>
              </a:spcAft>
              <a:buNone/>
            </a:pPr>
            <a:endParaRPr lang="en-US" altLang="en-US" sz="2800" dirty="0">
              <a:latin typeface="+mn-lt" pitchFamily="34" charset="0"/>
              <a:ea typeface="+mn-ea" pitchFamily="34" charset="0"/>
              <a:cs typeface="Tahoma" panose="020B0604030504040204" pitchFamily="34" charset="0"/>
            </a:endParaRPr>
          </a:p>
          <a:p>
            <a:pPr>
              <a:lnSpc>
                <a:spcPct val="85000"/>
              </a:lnSpc>
              <a:spcBef>
                <a:spcPct val="0"/>
              </a:spcBef>
              <a:spcAft>
                <a:spcPts val="1350"/>
              </a:spcAft>
            </a:pPr>
            <a:endParaRPr lang="en-US" altLang="en-US" dirty="0">
              <a:solidFill>
                <a:schemeClr val="tx1"/>
              </a:solidFill>
              <a:latin typeface="Tahoma" pitchFamily="34" charset="0"/>
              <a:cs typeface="Tahoma" panose="020B0604030504040204" pitchFamily="34" charset="0"/>
            </a:endParaRPr>
          </a:p>
        </p:txBody>
      </p:sp>
    </p:spTree>
    <p:extLst>
      <p:ext uri="{BB962C8B-B14F-4D97-AF65-F5344CB8AC3E}">
        <p14:creationId xmlns:p14="http://schemas.microsoft.com/office/powerpoint/2010/main" val="350104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76238-E3CB-5B49-8A77-1363E95F330D}"/>
              </a:ext>
            </a:extLst>
          </p:cNvPr>
          <p:cNvSpPr>
            <a:spLocks noGrp="1"/>
          </p:cNvSpPr>
          <p:nvPr>
            <p:ph type="title"/>
          </p:nvPr>
        </p:nvSpPr>
        <p:spPr>
          <a:xfrm>
            <a:off x="838200" y="365126"/>
            <a:ext cx="10515600" cy="1194554"/>
          </a:xfrm>
        </p:spPr>
        <p:txBody>
          <a:bodyPr>
            <a:normAutofit fontScale="90000"/>
          </a:bodyPr>
          <a:lstStyle/>
          <a:p>
            <a:pPr algn="ctr"/>
            <a:r>
              <a:rPr lang="en-US" b="1" dirty="0"/>
              <a:t>		</a:t>
            </a:r>
            <a:br>
              <a:rPr lang="en-US" b="1" dirty="0"/>
            </a:br>
            <a:r>
              <a:rPr lang="en-US" sz="4000" dirty="0">
                <a:solidFill>
                  <a:srgbClr val="163A78"/>
                </a:solidFill>
                <a:latin typeface="Arial" panose="020B0604020202020204" pitchFamily="34" charset="0"/>
                <a:cs typeface="Arial" panose="020B0604020202020204" pitchFamily="34" charset="0"/>
              </a:rPr>
              <a:t>Brought to you by ABC’s Strategic Partners </a:t>
            </a:r>
          </a:p>
        </p:txBody>
      </p:sp>
      <p:pic>
        <p:nvPicPr>
          <p:cNvPr id="5" name="Picture 4">
            <a:extLst>
              <a:ext uri="{FF2B5EF4-FFF2-40B4-BE49-F238E27FC236}">
                <a16:creationId xmlns:a16="http://schemas.microsoft.com/office/drawing/2014/main" id="{EF09BC69-53EC-4CF6-9FAA-E1B91C09337C}"/>
              </a:ext>
            </a:extLst>
          </p:cNvPr>
          <p:cNvPicPr>
            <a:picLocks noChangeAspect="1"/>
          </p:cNvPicPr>
          <p:nvPr/>
        </p:nvPicPr>
        <p:blipFill>
          <a:blip r:embed="rId3"/>
          <a:stretch>
            <a:fillRect/>
          </a:stretch>
        </p:blipFill>
        <p:spPr>
          <a:xfrm>
            <a:off x="8611367" y="1718072"/>
            <a:ext cx="2152844" cy="702924"/>
          </a:xfrm>
          <a:prstGeom prst="rect">
            <a:avLst/>
          </a:prstGeom>
        </p:spPr>
      </p:pic>
      <p:pic>
        <p:nvPicPr>
          <p:cNvPr id="6" name="Picture 5">
            <a:extLst>
              <a:ext uri="{FF2B5EF4-FFF2-40B4-BE49-F238E27FC236}">
                <a16:creationId xmlns:a16="http://schemas.microsoft.com/office/drawing/2014/main" id="{7C7DB85F-6534-42A2-82F5-B747DBC10E06}"/>
              </a:ext>
            </a:extLst>
          </p:cNvPr>
          <p:cNvPicPr>
            <a:picLocks noChangeAspect="1"/>
          </p:cNvPicPr>
          <p:nvPr/>
        </p:nvPicPr>
        <p:blipFill rotWithShape="1">
          <a:blip r:embed="rId4"/>
          <a:srcRect l="10590" t="32201" r="10754" b="32565"/>
          <a:stretch/>
        </p:blipFill>
        <p:spPr>
          <a:xfrm>
            <a:off x="1001272" y="1742155"/>
            <a:ext cx="2379758" cy="800879"/>
          </a:xfrm>
          <a:prstGeom prst="rect">
            <a:avLst/>
          </a:prstGeom>
        </p:spPr>
      </p:pic>
      <p:pic>
        <p:nvPicPr>
          <p:cNvPr id="7" name="Picture 6">
            <a:extLst>
              <a:ext uri="{FF2B5EF4-FFF2-40B4-BE49-F238E27FC236}">
                <a16:creationId xmlns:a16="http://schemas.microsoft.com/office/drawing/2014/main" id="{65FDF0A3-7551-48EA-AEF2-CBF1496360EA}"/>
              </a:ext>
            </a:extLst>
          </p:cNvPr>
          <p:cNvPicPr>
            <a:picLocks noChangeAspect="1"/>
          </p:cNvPicPr>
          <p:nvPr/>
        </p:nvPicPr>
        <p:blipFill>
          <a:blip r:embed="rId5"/>
          <a:stretch>
            <a:fillRect/>
          </a:stretch>
        </p:blipFill>
        <p:spPr>
          <a:xfrm>
            <a:off x="4948221" y="1690688"/>
            <a:ext cx="2095954" cy="1619601"/>
          </a:xfrm>
          <a:prstGeom prst="rect">
            <a:avLst/>
          </a:prstGeom>
        </p:spPr>
      </p:pic>
      <p:pic>
        <p:nvPicPr>
          <p:cNvPr id="8" name="Picture 7">
            <a:extLst>
              <a:ext uri="{FF2B5EF4-FFF2-40B4-BE49-F238E27FC236}">
                <a16:creationId xmlns:a16="http://schemas.microsoft.com/office/drawing/2014/main" id="{6947E151-87E7-4432-A255-0BDF6C7987C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99427" y="5206856"/>
            <a:ext cx="3239453" cy="807207"/>
          </a:xfrm>
          <a:prstGeom prst="rect">
            <a:avLst/>
          </a:prstGeom>
        </p:spPr>
      </p:pic>
      <p:pic>
        <p:nvPicPr>
          <p:cNvPr id="9" name="Picture 8">
            <a:extLst>
              <a:ext uri="{FF2B5EF4-FFF2-40B4-BE49-F238E27FC236}">
                <a16:creationId xmlns:a16="http://schemas.microsoft.com/office/drawing/2014/main" id="{30CBDD5B-2039-4C43-B776-B434481B9491}"/>
              </a:ext>
            </a:extLst>
          </p:cNvPr>
          <p:cNvPicPr>
            <a:picLocks noChangeAspect="1"/>
          </p:cNvPicPr>
          <p:nvPr/>
        </p:nvPicPr>
        <p:blipFill>
          <a:blip r:embed="rId7"/>
          <a:stretch>
            <a:fillRect/>
          </a:stretch>
        </p:blipFill>
        <p:spPr>
          <a:xfrm>
            <a:off x="6504161" y="5206856"/>
            <a:ext cx="2911543" cy="772004"/>
          </a:xfrm>
          <a:prstGeom prst="rect">
            <a:avLst/>
          </a:prstGeom>
        </p:spPr>
      </p:pic>
      <p:pic>
        <p:nvPicPr>
          <p:cNvPr id="11" name="Picture 10">
            <a:extLst>
              <a:ext uri="{FF2B5EF4-FFF2-40B4-BE49-F238E27FC236}">
                <a16:creationId xmlns:a16="http://schemas.microsoft.com/office/drawing/2014/main" id="{58641F0C-CDF3-45B8-9540-102459C284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69967" y="3430053"/>
            <a:ext cx="3406886" cy="840695"/>
          </a:xfrm>
          <a:prstGeom prst="rect">
            <a:avLst/>
          </a:prstGeom>
        </p:spPr>
      </p:pic>
      <p:pic>
        <p:nvPicPr>
          <p:cNvPr id="4" name="Picture 3">
            <a:extLst>
              <a:ext uri="{FF2B5EF4-FFF2-40B4-BE49-F238E27FC236}">
                <a16:creationId xmlns:a16="http://schemas.microsoft.com/office/drawing/2014/main" id="{FCC1EEE5-76E0-45A4-9872-119F2232C0D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4525" y="3295705"/>
            <a:ext cx="2245897" cy="1194553"/>
          </a:xfrm>
          <a:prstGeom prst="rect">
            <a:avLst/>
          </a:prstGeom>
        </p:spPr>
      </p:pic>
      <p:pic>
        <p:nvPicPr>
          <p:cNvPr id="3" name="Picture 9">
            <a:extLst>
              <a:ext uri="{FF2B5EF4-FFF2-40B4-BE49-F238E27FC236}">
                <a16:creationId xmlns:a16="http://schemas.microsoft.com/office/drawing/2014/main" id="{1CF660C4-BF14-6132-9B20-F617CBE93066}"/>
              </a:ext>
            </a:extLst>
          </p:cNvPr>
          <p:cNvPicPr>
            <a:picLocks noChangeAspect="1"/>
          </p:cNvPicPr>
          <p:nvPr/>
        </p:nvPicPr>
        <p:blipFill>
          <a:blip r:embed="rId10"/>
          <a:stretch>
            <a:fillRect/>
          </a:stretch>
        </p:blipFill>
        <p:spPr>
          <a:xfrm>
            <a:off x="4346764" y="3644055"/>
            <a:ext cx="3042212" cy="386054"/>
          </a:xfrm>
          <a:prstGeom prst="rect">
            <a:avLst/>
          </a:prstGeom>
        </p:spPr>
      </p:pic>
    </p:spTree>
    <p:extLst>
      <p:ext uri="{BB962C8B-B14F-4D97-AF65-F5344CB8AC3E}">
        <p14:creationId xmlns:p14="http://schemas.microsoft.com/office/powerpoint/2010/main" val="2957884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999305-9BC9-612D-4FC3-108FC1E568F9}"/>
              </a:ext>
            </a:extLst>
          </p:cNvPr>
          <p:cNvSpPr>
            <a:spLocks noGrp="1"/>
          </p:cNvSpPr>
          <p:nvPr>
            <p:ph type="sldNum" sz="quarter" idx="4"/>
          </p:nvPr>
        </p:nvSpPr>
        <p:spPr/>
        <p:txBody>
          <a:bodyPr/>
          <a:lstStyle/>
          <a:p>
            <a:fld id="{B73F69C2-009F-4240-9724-5B3BAC1E9E06}" type="slidenum">
              <a:rPr lang="en-US" smtClean="0"/>
              <a:pPr/>
              <a:t>20</a:t>
            </a:fld>
            <a:endParaRPr lang="en-US" dirty="0"/>
          </a:p>
        </p:txBody>
      </p:sp>
      <p:sp>
        <p:nvSpPr>
          <p:cNvPr id="5" name="Text Placeholder 4">
            <a:extLst>
              <a:ext uri="{FF2B5EF4-FFF2-40B4-BE49-F238E27FC236}">
                <a16:creationId xmlns:a16="http://schemas.microsoft.com/office/drawing/2014/main" id="{B21811F6-1968-719B-244D-A55B5A7F57A2}"/>
              </a:ext>
            </a:extLst>
          </p:cNvPr>
          <p:cNvSpPr>
            <a:spLocks noGrp="1"/>
          </p:cNvSpPr>
          <p:nvPr>
            <p:ph type="body" sz="quarter" idx="12"/>
          </p:nvPr>
        </p:nvSpPr>
        <p:spPr>
          <a:xfrm>
            <a:off x="7026275" y="1059874"/>
            <a:ext cx="4586288" cy="4572000"/>
          </a:xfrm>
        </p:spPr>
        <p:txBody>
          <a:bodyPr/>
          <a:lstStyle/>
          <a:p>
            <a:r>
              <a:rPr lang="en-US" dirty="0"/>
              <a:t>DEI Executive Orders</a:t>
            </a:r>
          </a:p>
          <a:p>
            <a:endParaRPr lang="en-US" dirty="0"/>
          </a:p>
        </p:txBody>
      </p:sp>
    </p:spTree>
    <p:extLst>
      <p:ext uri="{BB962C8B-B14F-4D97-AF65-F5344CB8AC3E}">
        <p14:creationId xmlns:p14="http://schemas.microsoft.com/office/powerpoint/2010/main" val="426266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F2AC7F-F494-BBC8-DC02-C664CBFC0475}"/>
              </a:ext>
            </a:extLst>
          </p:cNvPr>
          <p:cNvSpPr>
            <a:spLocks noGrp="1"/>
          </p:cNvSpPr>
          <p:nvPr>
            <p:ph type="sldNum" sz="quarter" idx="10"/>
          </p:nvPr>
        </p:nvSpPr>
        <p:spPr/>
        <p:txBody>
          <a:bodyPr/>
          <a:lstStyle/>
          <a:p>
            <a:fld id="{B73F69C2-009F-4240-9724-5B3BAC1E9E06}" type="slidenum">
              <a:rPr lang="en-US" smtClean="0"/>
              <a:pPr/>
              <a:t>21</a:t>
            </a:fld>
            <a:endParaRPr lang="en-US" dirty="0"/>
          </a:p>
        </p:txBody>
      </p:sp>
      <p:sp>
        <p:nvSpPr>
          <p:cNvPr id="4" name="Title 3">
            <a:extLst>
              <a:ext uri="{FF2B5EF4-FFF2-40B4-BE49-F238E27FC236}">
                <a16:creationId xmlns:a16="http://schemas.microsoft.com/office/drawing/2014/main" id="{5039D1F4-B2D3-D9F8-F53C-E10C70603A2C}"/>
              </a:ext>
            </a:extLst>
          </p:cNvPr>
          <p:cNvSpPr>
            <a:spLocks noGrp="1"/>
          </p:cNvSpPr>
          <p:nvPr>
            <p:ph type="title"/>
          </p:nvPr>
        </p:nvSpPr>
        <p:spPr/>
        <p:txBody>
          <a:bodyPr>
            <a:normAutofit fontScale="90000"/>
          </a:bodyPr>
          <a:lstStyle/>
          <a:p>
            <a:r>
              <a:rPr lang="en-US" dirty="0"/>
              <a:t>Executive Order 14173 (January 21, 2025)</a:t>
            </a:r>
            <a:br>
              <a:rPr lang="en-US" dirty="0"/>
            </a:br>
            <a:r>
              <a:rPr lang="en-US" dirty="0"/>
              <a:t>OFCCP Changes for Government Contractors</a:t>
            </a:r>
          </a:p>
        </p:txBody>
      </p:sp>
      <p:sp>
        <p:nvSpPr>
          <p:cNvPr id="5" name="Content Placeholder 4">
            <a:extLst>
              <a:ext uri="{FF2B5EF4-FFF2-40B4-BE49-F238E27FC236}">
                <a16:creationId xmlns:a16="http://schemas.microsoft.com/office/drawing/2014/main" id="{D6027022-00D7-280E-44F6-6B73A746050E}"/>
              </a:ext>
            </a:extLst>
          </p:cNvPr>
          <p:cNvSpPr>
            <a:spLocks noGrp="1"/>
          </p:cNvSpPr>
          <p:nvPr>
            <p:ph sz="quarter" idx="11"/>
          </p:nvPr>
        </p:nvSpPr>
        <p:spPr>
          <a:xfrm>
            <a:off x="277813" y="1786855"/>
            <a:ext cx="10166482" cy="4943822"/>
          </a:xfrm>
        </p:spPr>
        <p:txBody>
          <a:bodyPr/>
          <a:lstStyle/>
          <a:p>
            <a:r>
              <a:rPr lang="en-US" sz="2400" dirty="0"/>
              <a:t>Repeals Executive Order 11246 (1965), which established affirmative action requirements for government contractors.</a:t>
            </a:r>
          </a:p>
          <a:p>
            <a:pPr lvl="1">
              <a:buFont typeface="Courier New" panose="02070309020205020404" pitchFamily="49" charset="0"/>
              <a:buChar char="o"/>
            </a:pPr>
            <a:r>
              <a:rPr lang="en-US" sz="2000" dirty="0"/>
              <a:t>DOL Memorandum (January 24, 2025). Directs all DOL employees, including employees OFCCP, Administrative Law Judges, and Administrative Review Board, instructing them to “immediately cease and desist all investigative and enforcement activity under the rescinded Executive Order 11246” and its implementing regulations.</a:t>
            </a:r>
          </a:p>
          <a:p>
            <a:pPr lvl="1">
              <a:buFont typeface="Courier New" panose="02070309020205020404" pitchFamily="49" charset="0"/>
              <a:buChar char="o"/>
            </a:pPr>
            <a:r>
              <a:rPr lang="en-US" sz="2000" dirty="0"/>
              <a:t>Affirmative Action Plans for race, ethnicity, and gender no longer required.</a:t>
            </a:r>
          </a:p>
          <a:p>
            <a:pPr lvl="1">
              <a:buFont typeface="Courier New" panose="02070309020205020404" pitchFamily="49" charset="0"/>
              <a:buChar char="o"/>
            </a:pPr>
            <a:r>
              <a:rPr lang="en-US" sz="2000" dirty="0"/>
              <a:t>Ongoing investigations suspended; employers in the midst of any compliance or enforcement activity advised to seek counsel.</a:t>
            </a:r>
          </a:p>
          <a:p>
            <a:pPr lvl="1">
              <a:buFont typeface="Courier New" panose="02070309020205020404" pitchFamily="49" charset="0"/>
              <a:buChar char="o"/>
            </a:pPr>
            <a:r>
              <a:rPr lang="en-US" sz="2000" dirty="0"/>
              <a:t>OFCCP shall require in all contracts and grant awards to include a term requiring participants to certify that they do not operate DEI programs that violate federal law, and that compliance with non-discrimination is material (raises False Claims Act concerns)</a:t>
            </a:r>
          </a:p>
          <a:p>
            <a:r>
              <a:rPr lang="en-US" sz="2400" dirty="0"/>
              <a:t>Contract amendments, modification, FARS regulations forthcoming</a:t>
            </a:r>
            <a:endParaRPr lang="en-US" sz="2000" dirty="0"/>
          </a:p>
        </p:txBody>
      </p:sp>
    </p:spTree>
    <p:extLst>
      <p:ext uri="{BB962C8B-B14F-4D97-AF65-F5344CB8AC3E}">
        <p14:creationId xmlns:p14="http://schemas.microsoft.com/office/powerpoint/2010/main" val="152571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F2AC7F-F494-BBC8-DC02-C664CBFC0475}"/>
              </a:ext>
            </a:extLst>
          </p:cNvPr>
          <p:cNvSpPr>
            <a:spLocks noGrp="1"/>
          </p:cNvSpPr>
          <p:nvPr>
            <p:ph type="sldNum" sz="quarter" idx="10"/>
          </p:nvPr>
        </p:nvSpPr>
        <p:spPr/>
        <p:txBody>
          <a:bodyPr/>
          <a:lstStyle/>
          <a:p>
            <a:fld id="{B73F69C2-009F-4240-9724-5B3BAC1E9E06}" type="slidenum">
              <a:rPr lang="en-US" smtClean="0"/>
              <a:pPr/>
              <a:t>22</a:t>
            </a:fld>
            <a:endParaRPr lang="en-US" dirty="0"/>
          </a:p>
        </p:txBody>
      </p:sp>
      <p:sp>
        <p:nvSpPr>
          <p:cNvPr id="4" name="Title 3">
            <a:extLst>
              <a:ext uri="{FF2B5EF4-FFF2-40B4-BE49-F238E27FC236}">
                <a16:creationId xmlns:a16="http://schemas.microsoft.com/office/drawing/2014/main" id="{5039D1F4-B2D3-D9F8-F53C-E10C70603A2C}"/>
              </a:ext>
            </a:extLst>
          </p:cNvPr>
          <p:cNvSpPr>
            <a:spLocks noGrp="1"/>
          </p:cNvSpPr>
          <p:nvPr>
            <p:ph type="title"/>
          </p:nvPr>
        </p:nvSpPr>
        <p:spPr/>
        <p:txBody>
          <a:bodyPr>
            <a:normAutofit fontScale="90000"/>
          </a:bodyPr>
          <a:lstStyle/>
          <a:p>
            <a:r>
              <a:rPr lang="en-US" dirty="0"/>
              <a:t>Executive Order 14173 (January 21, 2025)</a:t>
            </a:r>
            <a:br>
              <a:rPr lang="en-US" dirty="0"/>
            </a:br>
            <a:r>
              <a:rPr lang="en-US" dirty="0"/>
              <a:t>OFCCP Changes for Government Contractors</a:t>
            </a:r>
          </a:p>
        </p:txBody>
      </p:sp>
      <p:sp>
        <p:nvSpPr>
          <p:cNvPr id="5" name="Content Placeholder 4">
            <a:extLst>
              <a:ext uri="{FF2B5EF4-FFF2-40B4-BE49-F238E27FC236}">
                <a16:creationId xmlns:a16="http://schemas.microsoft.com/office/drawing/2014/main" id="{D6027022-00D7-280E-44F6-6B73A746050E}"/>
              </a:ext>
            </a:extLst>
          </p:cNvPr>
          <p:cNvSpPr>
            <a:spLocks noGrp="1"/>
          </p:cNvSpPr>
          <p:nvPr>
            <p:ph sz="quarter" idx="11"/>
          </p:nvPr>
        </p:nvSpPr>
        <p:spPr>
          <a:xfrm>
            <a:off x="277812" y="1421476"/>
            <a:ext cx="10686599" cy="5309201"/>
          </a:xfrm>
        </p:spPr>
        <p:txBody>
          <a:bodyPr/>
          <a:lstStyle/>
          <a:p>
            <a:endParaRPr lang="en-US" sz="2400" dirty="0"/>
          </a:p>
          <a:p>
            <a:r>
              <a:rPr lang="en-US" sz="2400" dirty="0"/>
              <a:t>Unchanged: </a:t>
            </a:r>
          </a:p>
          <a:p>
            <a:pPr lvl="1">
              <a:buFont typeface="Courier New" panose="02070309020205020404" pitchFamily="49" charset="0"/>
              <a:buChar char="o"/>
            </a:pPr>
            <a:r>
              <a:rPr lang="en-US" sz="2200" dirty="0"/>
              <a:t>Fundamental Title VII non-discrimination prohibitions</a:t>
            </a:r>
          </a:p>
          <a:p>
            <a:pPr lvl="1">
              <a:buFont typeface="Courier New" panose="02070309020205020404" pitchFamily="49" charset="0"/>
              <a:buChar char="o"/>
            </a:pPr>
            <a:r>
              <a:rPr lang="en-US" sz="2200" dirty="0"/>
              <a:t>State and local laws prohibiting discrimination on protected bases</a:t>
            </a:r>
          </a:p>
          <a:p>
            <a:pPr lvl="1">
              <a:buFont typeface="Courier New" panose="02070309020205020404" pitchFamily="49" charset="0"/>
              <a:buChar char="o"/>
            </a:pPr>
            <a:r>
              <a:rPr lang="en-US" sz="2200" dirty="0"/>
              <a:t>Obligations (including AAP plans) for disabled applicants (Section 503 of Rehab Act) and protected veteran status (Vietnam Era Veterans’ Readjustment Assistance Act) </a:t>
            </a:r>
          </a:p>
          <a:p>
            <a:pPr lvl="1">
              <a:buFont typeface="Courier New" panose="02070309020205020404" pitchFamily="49" charset="0"/>
              <a:buChar char="o"/>
            </a:pPr>
            <a:r>
              <a:rPr lang="en-US" sz="2200" dirty="0"/>
              <a:t>Self-identification of employees for EEO-1 purposes (and any requirements imposed by state law) still required until changed</a:t>
            </a:r>
          </a:p>
          <a:p>
            <a:pPr marL="346075" lvl="1" indent="0">
              <a:buNone/>
            </a:pPr>
            <a:endParaRPr lang="en-US" sz="2200" dirty="0"/>
          </a:p>
        </p:txBody>
      </p:sp>
    </p:spTree>
    <p:extLst>
      <p:ext uri="{BB962C8B-B14F-4D97-AF65-F5344CB8AC3E}">
        <p14:creationId xmlns:p14="http://schemas.microsoft.com/office/powerpoint/2010/main" val="198986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F2AC7F-F494-BBC8-DC02-C664CBFC0475}"/>
              </a:ext>
            </a:extLst>
          </p:cNvPr>
          <p:cNvSpPr>
            <a:spLocks noGrp="1"/>
          </p:cNvSpPr>
          <p:nvPr>
            <p:ph type="sldNum" sz="quarter" idx="10"/>
          </p:nvPr>
        </p:nvSpPr>
        <p:spPr/>
        <p:txBody>
          <a:bodyPr/>
          <a:lstStyle/>
          <a:p>
            <a:fld id="{B73F69C2-009F-4240-9724-5B3BAC1E9E06}" type="slidenum">
              <a:rPr lang="en-US" smtClean="0"/>
              <a:pPr/>
              <a:t>23</a:t>
            </a:fld>
            <a:endParaRPr lang="en-US" dirty="0"/>
          </a:p>
        </p:txBody>
      </p:sp>
      <p:sp>
        <p:nvSpPr>
          <p:cNvPr id="4" name="Title 3">
            <a:extLst>
              <a:ext uri="{FF2B5EF4-FFF2-40B4-BE49-F238E27FC236}">
                <a16:creationId xmlns:a16="http://schemas.microsoft.com/office/drawing/2014/main" id="{5039D1F4-B2D3-D9F8-F53C-E10C70603A2C}"/>
              </a:ext>
            </a:extLst>
          </p:cNvPr>
          <p:cNvSpPr>
            <a:spLocks noGrp="1"/>
          </p:cNvSpPr>
          <p:nvPr>
            <p:ph type="title"/>
          </p:nvPr>
        </p:nvSpPr>
        <p:spPr/>
        <p:txBody>
          <a:bodyPr>
            <a:normAutofit fontScale="90000"/>
          </a:bodyPr>
          <a:lstStyle/>
          <a:p>
            <a:r>
              <a:rPr lang="en-US" dirty="0"/>
              <a:t>Executive Order 14173 (January 21, 2025)</a:t>
            </a:r>
            <a:br>
              <a:rPr lang="en-US" dirty="0"/>
            </a:br>
            <a:r>
              <a:rPr lang="en-US" dirty="0"/>
              <a:t>Next Steps: Private Sector</a:t>
            </a:r>
          </a:p>
        </p:txBody>
      </p:sp>
      <p:sp>
        <p:nvSpPr>
          <p:cNvPr id="5" name="Content Placeholder 4">
            <a:extLst>
              <a:ext uri="{FF2B5EF4-FFF2-40B4-BE49-F238E27FC236}">
                <a16:creationId xmlns:a16="http://schemas.microsoft.com/office/drawing/2014/main" id="{D6027022-00D7-280E-44F6-6B73A746050E}"/>
              </a:ext>
            </a:extLst>
          </p:cNvPr>
          <p:cNvSpPr>
            <a:spLocks noGrp="1"/>
          </p:cNvSpPr>
          <p:nvPr>
            <p:ph sz="quarter" idx="11"/>
          </p:nvPr>
        </p:nvSpPr>
        <p:spPr>
          <a:xfrm>
            <a:off x="277813" y="1560351"/>
            <a:ext cx="11064104" cy="4521667"/>
          </a:xfrm>
        </p:spPr>
        <p:txBody>
          <a:bodyPr/>
          <a:lstStyle/>
          <a:p>
            <a:pPr marL="0" indent="0">
              <a:buNone/>
            </a:pPr>
            <a:endParaRPr lang="en-US" sz="1800" b="0" i="0" dirty="0">
              <a:solidFill>
                <a:srgbClr val="293340"/>
              </a:solidFill>
              <a:effectLst/>
            </a:endParaRPr>
          </a:p>
          <a:p>
            <a:pPr marL="0" indent="0">
              <a:buNone/>
            </a:pPr>
            <a:r>
              <a:rPr lang="en-US" sz="1800" b="0" i="0" dirty="0">
                <a:solidFill>
                  <a:srgbClr val="293340"/>
                </a:solidFill>
                <a:effectLst/>
              </a:rPr>
              <a:t>Sec. 4.  Encouraging the Private Sector to End Illegal DEI Discrimination and Preferences.  </a:t>
            </a:r>
          </a:p>
          <a:p>
            <a:pPr marL="0" indent="0">
              <a:buNone/>
            </a:pPr>
            <a:endParaRPr lang="en-US" sz="1800" b="0" i="0" dirty="0">
              <a:solidFill>
                <a:srgbClr val="293340"/>
              </a:solidFill>
              <a:effectLst/>
            </a:endParaRPr>
          </a:p>
          <a:p>
            <a:r>
              <a:rPr lang="en-US" sz="1600" b="0" i="0" dirty="0">
                <a:solidFill>
                  <a:srgbClr val="293340"/>
                </a:solidFill>
                <a:effectLst/>
              </a:rPr>
              <a:t>The heads of all agencies, with the assistance of the Attorney General, </a:t>
            </a:r>
            <a:r>
              <a:rPr lang="en-US" sz="1600" b="1" i="1" dirty="0">
                <a:solidFill>
                  <a:srgbClr val="293340"/>
                </a:solidFill>
                <a:effectLst/>
              </a:rPr>
              <a:t>shall take all appropriate action </a:t>
            </a:r>
            <a:r>
              <a:rPr lang="en-US" sz="1600" b="0" i="0" dirty="0">
                <a:solidFill>
                  <a:srgbClr val="293340"/>
                </a:solidFill>
                <a:effectLst/>
              </a:rPr>
              <a:t>with respect to the operations of their agencies to </a:t>
            </a:r>
            <a:r>
              <a:rPr lang="en-US" sz="1600" b="1" i="1" dirty="0">
                <a:solidFill>
                  <a:srgbClr val="293340"/>
                </a:solidFill>
                <a:effectLst/>
              </a:rPr>
              <a:t>advance in the private sector the policy of individual initiative, excellence, and hard work </a:t>
            </a:r>
          </a:p>
          <a:p>
            <a:pPr marL="0" indent="0">
              <a:buNone/>
            </a:pPr>
            <a:r>
              <a:rPr lang="en-US" sz="1600" b="1" i="1" dirty="0">
                <a:solidFill>
                  <a:srgbClr val="293340"/>
                </a:solidFill>
                <a:effectLst/>
              </a:rPr>
              <a:t> </a:t>
            </a:r>
          </a:p>
          <a:p>
            <a:pPr>
              <a:lnSpc>
                <a:spcPct val="100000"/>
              </a:lnSpc>
            </a:pPr>
            <a:r>
              <a:rPr lang="en-US" sz="1600" b="0" i="0" dirty="0">
                <a:solidFill>
                  <a:srgbClr val="293340"/>
                </a:solidFill>
                <a:effectLst/>
              </a:rPr>
              <a:t>Attorney General, within 120 days, in consultation with the heads of relevant agencies and in coordination with the Director of OMB, shall submit a report to the White House </a:t>
            </a:r>
            <a:r>
              <a:rPr lang="en-US" sz="1600" b="1" i="1" dirty="0">
                <a:solidFill>
                  <a:srgbClr val="293340"/>
                </a:solidFill>
                <a:effectLst/>
              </a:rPr>
              <a:t>containing recommendations for enforcing Federal civil-rights laws and taking other appropriate measures to encourage the private sector to end illegal discrimination and preferences, including DEI.  </a:t>
            </a:r>
            <a:r>
              <a:rPr lang="en-US" sz="1600" b="0" i="0" dirty="0">
                <a:solidFill>
                  <a:srgbClr val="293340"/>
                </a:solidFill>
                <a:effectLst/>
              </a:rPr>
              <a:t>The report shall contain a proposed strategic enforcement plan identifying potential targets for investigation</a:t>
            </a:r>
          </a:p>
          <a:p>
            <a:pPr marL="0" indent="0">
              <a:lnSpc>
                <a:spcPct val="100000"/>
              </a:lnSpc>
              <a:buNone/>
            </a:pPr>
            <a:r>
              <a:rPr lang="en-US" sz="1400" dirty="0"/>
              <a:t>	</a:t>
            </a:r>
            <a:endParaRPr lang="en-US" sz="2400" dirty="0"/>
          </a:p>
        </p:txBody>
      </p:sp>
    </p:spTree>
    <p:extLst>
      <p:ext uri="{BB962C8B-B14F-4D97-AF65-F5344CB8AC3E}">
        <p14:creationId xmlns:p14="http://schemas.microsoft.com/office/powerpoint/2010/main" val="246676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F2AC7F-F494-BBC8-DC02-C664CBFC0475}"/>
              </a:ext>
            </a:extLst>
          </p:cNvPr>
          <p:cNvSpPr>
            <a:spLocks noGrp="1"/>
          </p:cNvSpPr>
          <p:nvPr>
            <p:ph type="sldNum" sz="quarter" idx="10"/>
          </p:nvPr>
        </p:nvSpPr>
        <p:spPr/>
        <p:txBody>
          <a:bodyPr/>
          <a:lstStyle/>
          <a:p>
            <a:fld id="{B73F69C2-009F-4240-9724-5B3BAC1E9E06}" type="slidenum">
              <a:rPr lang="en-US" smtClean="0"/>
              <a:pPr/>
              <a:t>24</a:t>
            </a:fld>
            <a:endParaRPr lang="en-US" dirty="0"/>
          </a:p>
        </p:txBody>
      </p:sp>
      <p:sp>
        <p:nvSpPr>
          <p:cNvPr id="4" name="Title 3">
            <a:extLst>
              <a:ext uri="{FF2B5EF4-FFF2-40B4-BE49-F238E27FC236}">
                <a16:creationId xmlns:a16="http://schemas.microsoft.com/office/drawing/2014/main" id="{5039D1F4-B2D3-D9F8-F53C-E10C70603A2C}"/>
              </a:ext>
            </a:extLst>
          </p:cNvPr>
          <p:cNvSpPr>
            <a:spLocks noGrp="1"/>
          </p:cNvSpPr>
          <p:nvPr>
            <p:ph type="title"/>
          </p:nvPr>
        </p:nvSpPr>
        <p:spPr/>
        <p:txBody>
          <a:bodyPr/>
          <a:lstStyle/>
          <a:p>
            <a:r>
              <a:rPr lang="en-US" dirty="0"/>
              <a:t>Interpretive Memoranda &amp; Guidance</a:t>
            </a:r>
          </a:p>
        </p:txBody>
      </p:sp>
      <p:sp>
        <p:nvSpPr>
          <p:cNvPr id="5" name="Content Placeholder 4">
            <a:extLst>
              <a:ext uri="{FF2B5EF4-FFF2-40B4-BE49-F238E27FC236}">
                <a16:creationId xmlns:a16="http://schemas.microsoft.com/office/drawing/2014/main" id="{D6027022-00D7-280E-44F6-6B73A746050E}"/>
              </a:ext>
            </a:extLst>
          </p:cNvPr>
          <p:cNvSpPr>
            <a:spLocks noGrp="1"/>
          </p:cNvSpPr>
          <p:nvPr>
            <p:ph sz="quarter" idx="11"/>
          </p:nvPr>
        </p:nvSpPr>
        <p:spPr>
          <a:xfrm>
            <a:off x="486561" y="1711354"/>
            <a:ext cx="10008067" cy="5019323"/>
          </a:xfrm>
        </p:spPr>
        <p:txBody>
          <a:bodyPr/>
          <a:lstStyle/>
          <a:p>
            <a:r>
              <a:rPr lang="en-US" sz="2400" dirty="0"/>
              <a:t>Attorney General Pam Biondi Memo to all DOJ Employees (Feb. 5, 2025)</a:t>
            </a:r>
          </a:p>
          <a:p>
            <a:pPr lvl="1">
              <a:buFont typeface="Courier New" panose="02070309020205020404" pitchFamily="49" charset="0"/>
              <a:buChar char="o"/>
            </a:pPr>
            <a:r>
              <a:rPr lang="en-US" sz="2000" dirty="0"/>
              <a:t>DOJ will investigate, eliminate, and penalize illegal DEI and DEIA preferences, mandates, policies, programs, and activities in the private sector </a:t>
            </a:r>
          </a:p>
          <a:p>
            <a:pPr lvl="1">
              <a:buFont typeface="Courier New" panose="02070309020205020404" pitchFamily="49" charset="0"/>
              <a:buChar char="o"/>
            </a:pPr>
            <a:r>
              <a:rPr lang="en-US" sz="2000" dirty="0"/>
              <a:t>Civil Rights Division and Office of Legal Policy to submit a report by March 1, 2025 addressing:</a:t>
            </a:r>
            <a:endParaRPr lang="en-US" sz="2000" b="0" i="0" u="none" strike="noStrike" baseline="0" dirty="0">
              <a:solidFill>
                <a:srgbClr val="000000"/>
              </a:solidFill>
            </a:endParaRPr>
          </a:p>
          <a:p>
            <a:pPr lvl="2" algn="just">
              <a:buFont typeface="Arial" panose="020B0604020202020204" pitchFamily="34" charset="0"/>
              <a:buChar char="•"/>
            </a:pPr>
            <a:r>
              <a:rPr lang="en-US" sz="1800" b="0" i="0" u="none" strike="noStrike" baseline="0" dirty="0">
                <a:solidFill>
                  <a:srgbClr val="454545"/>
                </a:solidFill>
              </a:rPr>
              <a:t>Key sectors of concern within the Department's jurisdiction; </a:t>
            </a:r>
            <a:r>
              <a:rPr lang="en-US" sz="1800" b="0" i="0" u="none" strike="noStrike" baseline="0" dirty="0">
                <a:solidFill>
                  <a:srgbClr val="000000"/>
                </a:solidFill>
              </a:rPr>
              <a:t>most egregious and discriminatory DEI and DEIA practitioners in each sector of concern; plan to deter the use of DEI and DEIA programs or principles that constitute illegal discrimination or preferences, </a:t>
            </a:r>
            <a:r>
              <a:rPr lang="en-US" sz="1800" b="1" i="1" u="none" strike="noStrike" baseline="0" dirty="0">
                <a:solidFill>
                  <a:srgbClr val="000000"/>
                </a:solidFill>
              </a:rPr>
              <a:t>including proposals for criminal investigations and for up to nine potential civil compliance investigations</a:t>
            </a:r>
          </a:p>
          <a:p>
            <a:r>
              <a:rPr lang="en-US" sz="2000" i="1" dirty="0"/>
              <a:t>But see </a:t>
            </a:r>
            <a:r>
              <a:rPr lang="en-US" sz="2000" dirty="0"/>
              <a:t>“Multi-State Guidance Concerning Diversity, Equity, Inclusion, and Accessibility Employment Initiatives” (February 13, 2025). Sixteen* state attorneys general “to help businesses, nonprofits, and other organizations operating in our respective states understand the continued viability of [DEI] efforts.” </a:t>
            </a:r>
          </a:p>
          <a:p>
            <a:pPr marL="0" lvl="1" indent="0">
              <a:lnSpc>
                <a:spcPct val="100000"/>
              </a:lnSpc>
              <a:spcAft>
                <a:spcPts val="0"/>
              </a:spcAft>
              <a:buNone/>
            </a:pPr>
            <a:r>
              <a:rPr lang="en-US" sz="1400" dirty="0"/>
              <a:t>	* Massachusetts, Illinois, Arizona, California, Connecticut, Delaware, Hawaii, Maine, Maryland, Minnesota, Nevada, </a:t>
            </a:r>
          </a:p>
          <a:p>
            <a:pPr marL="0" lvl="1" indent="0">
              <a:lnSpc>
                <a:spcPct val="100000"/>
              </a:lnSpc>
              <a:spcAft>
                <a:spcPts val="0"/>
              </a:spcAft>
              <a:buNone/>
            </a:pPr>
            <a:r>
              <a:rPr lang="en-US" sz="1400" dirty="0"/>
              <a:t>	   New Jersey,  New York, Oregon, Rhode Island, Vermont</a:t>
            </a:r>
          </a:p>
          <a:p>
            <a:pPr lvl="1" algn="just">
              <a:buFont typeface="Arial" panose="020B0604020202020204" pitchFamily="34" charset="0"/>
              <a:buChar char="•"/>
            </a:pPr>
            <a:endParaRPr lang="en-US" sz="2000" b="1" i="1" u="none" strike="noStrike" baseline="0" dirty="0">
              <a:solidFill>
                <a:srgbClr val="000000"/>
              </a:solidFill>
            </a:endParaRPr>
          </a:p>
          <a:p>
            <a:pPr marL="0" indent="0" algn="just">
              <a:buNone/>
            </a:pPr>
            <a:endParaRPr lang="en-US" sz="2200" dirty="0"/>
          </a:p>
          <a:p>
            <a:pPr marL="346075" lvl="1" indent="0">
              <a:buNone/>
            </a:pPr>
            <a:endParaRPr lang="en-US" sz="2200" dirty="0"/>
          </a:p>
          <a:p>
            <a:endParaRPr lang="en-US" sz="2400" dirty="0"/>
          </a:p>
        </p:txBody>
      </p:sp>
    </p:spTree>
    <p:extLst>
      <p:ext uri="{BB962C8B-B14F-4D97-AF65-F5344CB8AC3E}">
        <p14:creationId xmlns:p14="http://schemas.microsoft.com/office/powerpoint/2010/main" val="417955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F2AC7F-F494-BBC8-DC02-C664CBFC0475}"/>
              </a:ext>
            </a:extLst>
          </p:cNvPr>
          <p:cNvSpPr>
            <a:spLocks noGrp="1"/>
          </p:cNvSpPr>
          <p:nvPr>
            <p:ph type="sldNum" sz="quarter" idx="10"/>
          </p:nvPr>
        </p:nvSpPr>
        <p:spPr/>
        <p:txBody>
          <a:bodyPr/>
          <a:lstStyle/>
          <a:p>
            <a:fld id="{B73F69C2-009F-4240-9724-5B3BAC1E9E06}" type="slidenum">
              <a:rPr lang="en-US" smtClean="0"/>
              <a:pPr/>
              <a:t>25</a:t>
            </a:fld>
            <a:endParaRPr lang="en-US" dirty="0"/>
          </a:p>
        </p:txBody>
      </p:sp>
      <p:sp>
        <p:nvSpPr>
          <p:cNvPr id="4" name="Title 3">
            <a:extLst>
              <a:ext uri="{FF2B5EF4-FFF2-40B4-BE49-F238E27FC236}">
                <a16:creationId xmlns:a16="http://schemas.microsoft.com/office/drawing/2014/main" id="{5039D1F4-B2D3-D9F8-F53C-E10C70603A2C}"/>
              </a:ext>
            </a:extLst>
          </p:cNvPr>
          <p:cNvSpPr>
            <a:spLocks noGrp="1"/>
          </p:cNvSpPr>
          <p:nvPr>
            <p:ph type="title"/>
          </p:nvPr>
        </p:nvSpPr>
        <p:spPr/>
        <p:txBody>
          <a:bodyPr/>
          <a:lstStyle/>
          <a:p>
            <a:r>
              <a:rPr lang="en-US" dirty="0"/>
              <a:t>Interpretive Memoranda &amp; Guidance</a:t>
            </a:r>
          </a:p>
        </p:txBody>
      </p:sp>
      <p:sp>
        <p:nvSpPr>
          <p:cNvPr id="5" name="Content Placeholder 4">
            <a:extLst>
              <a:ext uri="{FF2B5EF4-FFF2-40B4-BE49-F238E27FC236}">
                <a16:creationId xmlns:a16="http://schemas.microsoft.com/office/drawing/2014/main" id="{D6027022-00D7-280E-44F6-6B73A746050E}"/>
              </a:ext>
            </a:extLst>
          </p:cNvPr>
          <p:cNvSpPr>
            <a:spLocks noGrp="1"/>
          </p:cNvSpPr>
          <p:nvPr>
            <p:ph sz="quarter" idx="11"/>
          </p:nvPr>
        </p:nvSpPr>
        <p:spPr>
          <a:xfrm>
            <a:off x="486561" y="1711354"/>
            <a:ext cx="10008067" cy="5019323"/>
          </a:xfrm>
        </p:spPr>
        <p:txBody>
          <a:bodyPr/>
          <a:lstStyle/>
          <a:p>
            <a:r>
              <a:rPr lang="en-US" sz="2400" dirty="0"/>
              <a:t>OPM Guidance (Feb. 5, 2025)</a:t>
            </a:r>
          </a:p>
          <a:p>
            <a:pPr lvl="1">
              <a:buFont typeface="Courier New" panose="02070309020205020404" pitchFamily="49" charset="0"/>
              <a:buChar char="o"/>
            </a:pPr>
            <a:r>
              <a:rPr lang="en-US" sz="1600" dirty="0"/>
              <a:t>Applicable only to federal sector (not government contractors)</a:t>
            </a:r>
            <a:endParaRPr lang="en-US" sz="1600" b="0" i="0" u="none" strike="noStrike" baseline="0" dirty="0">
              <a:solidFill>
                <a:srgbClr val="000000"/>
              </a:solidFill>
            </a:endParaRPr>
          </a:p>
          <a:p>
            <a:pPr lvl="1">
              <a:buFont typeface="Courier New" panose="02070309020205020404" pitchFamily="49" charset="0"/>
              <a:buChar char="o"/>
            </a:pPr>
            <a:r>
              <a:rPr lang="en-US" sz="1600" b="0" i="0" u="none" strike="noStrike" baseline="0" dirty="0">
                <a:solidFill>
                  <a:srgbClr val="000000"/>
                </a:solidFill>
              </a:rPr>
              <a:t>Prohibits unlawful discrimination in any employment action or other term, condition, or privilege of employment, including but not limited to </a:t>
            </a:r>
            <a:r>
              <a:rPr lang="en-US" sz="1600" b="1" i="1" strike="noStrike" baseline="0" dirty="0">
                <a:solidFill>
                  <a:srgbClr val="000000"/>
                </a:solidFill>
              </a:rPr>
              <a:t>recruiting, interviewing, hiring, training or other professional development, internships, fellowships, promotion, retention, discipline, and separation, based on protected characteristics </a:t>
            </a:r>
          </a:p>
          <a:p>
            <a:pPr lvl="1">
              <a:buFont typeface="Courier New" panose="02070309020205020404" pitchFamily="49" charset="0"/>
              <a:buChar char="o"/>
            </a:pPr>
            <a:r>
              <a:rPr lang="en-US" sz="1600" b="0" i="0" u="none" strike="noStrike" baseline="0" dirty="0">
                <a:solidFill>
                  <a:srgbClr val="000000"/>
                </a:solidFill>
              </a:rPr>
              <a:t>Unlawful discrimination related to DEI includes taking action motivated, in whole or in part, by protected characteristics. </a:t>
            </a:r>
            <a:r>
              <a:rPr lang="en-US" sz="1600" b="1" i="1" u="none" strike="noStrike" baseline="0" dirty="0">
                <a:solidFill>
                  <a:srgbClr val="000000"/>
                </a:solidFill>
              </a:rPr>
              <a:t>Among other practices, this includes ending unlawful diversity requirements for the composition of hiring panels, as well as for the composition of candidate pools (also referred to as “diverse slate” policies).</a:t>
            </a:r>
          </a:p>
          <a:p>
            <a:r>
              <a:rPr lang="en-US" sz="2000" i="1" dirty="0"/>
              <a:t>But see </a:t>
            </a:r>
            <a:r>
              <a:rPr lang="en-US" sz="2000" dirty="0"/>
              <a:t>“Multi-State Guidance Concerning Diversity, Equity, Inclusion, and Accessibility Employment Initiatives” (February 13, 2025). Sixteen* state attorneys general “to help businesses, nonprofits, and other organizations operating in our respective states understand the continued viability of [DEI] efforts.” </a:t>
            </a:r>
          </a:p>
          <a:p>
            <a:pPr marL="0" lvl="1" indent="0">
              <a:lnSpc>
                <a:spcPct val="100000"/>
              </a:lnSpc>
              <a:spcAft>
                <a:spcPts val="0"/>
              </a:spcAft>
              <a:buNone/>
            </a:pPr>
            <a:r>
              <a:rPr lang="en-US" sz="1400" dirty="0"/>
              <a:t>	* Massachusetts, Illinois, Arizona, California, Connecticut, Delaware, Hawaii, Maine, Maryland, Minnesota, Nevada, </a:t>
            </a:r>
          </a:p>
          <a:p>
            <a:pPr marL="0" lvl="1" indent="0">
              <a:lnSpc>
                <a:spcPct val="100000"/>
              </a:lnSpc>
              <a:spcAft>
                <a:spcPts val="0"/>
              </a:spcAft>
              <a:buNone/>
            </a:pPr>
            <a:r>
              <a:rPr lang="en-US" sz="1400" dirty="0"/>
              <a:t>	   New Jersey,  New York, Oregon, Rhode Island, Vermont</a:t>
            </a:r>
          </a:p>
          <a:p>
            <a:endParaRPr lang="en-US" sz="2400" dirty="0"/>
          </a:p>
        </p:txBody>
      </p:sp>
    </p:spTree>
    <p:extLst>
      <p:ext uri="{BB962C8B-B14F-4D97-AF65-F5344CB8AC3E}">
        <p14:creationId xmlns:p14="http://schemas.microsoft.com/office/powerpoint/2010/main" val="260343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F2AC7F-F494-BBC8-DC02-C664CBFC0475}"/>
              </a:ext>
            </a:extLst>
          </p:cNvPr>
          <p:cNvSpPr>
            <a:spLocks noGrp="1"/>
          </p:cNvSpPr>
          <p:nvPr>
            <p:ph type="sldNum" sz="quarter" idx="10"/>
          </p:nvPr>
        </p:nvSpPr>
        <p:spPr/>
        <p:txBody>
          <a:bodyPr/>
          <a:lstStyle/>
          <a:p>
            <a:fld id="{B73F69C2-009F-4240-9724-5B3BAC1E9E06}" type="slidenum">
              <a:rPr lang="en-US" smtClean="0"/>
              <a:pPr/>
              <a:t>26</a:t>
            </a:fld>
            <a:endParaRPr lang="en-US" dirty="0"/>
          </a:p>
        </p:txBody>
      </p:sp>
      <p:sp>
        <p:nvSpPr>
          <p:cNvPr id="4" name="Title 3">
            <a:extLst>
              <a:ext uri="{FF2B5EF4-FFF2-40B4-BE49-F238E27FC236}">
                <a16:creationId xmlns:a16="http://schemas.microsoft.com/office/drawing/2014/main" id="{5039D1F4-B2D3-D9F8-F53C-E10C70603A2C}"/>
              </a:ext>
            </a:extLst>
          </p:cNvPr>
          <p:cNvSpPr>
            <a:spLocks noGrp="1"/>
          </p:cNvSpPr>
          <p:nvPr>
            <p:ph type="title"/>
          </p:nvPr>
        </p:nvSpPr>
        <p:spPr/>
        <p:txBody>
          <a:bodyPr/>
          <a:lstStyle/>
          <a:p>
            <a:r>
              <a:rPr lang="en-US" dirty="0"/>
              <a:t>EEOC Acting Chair Statement</a:t>
            </a:r>
          </a:p>
        </p:txBody>
      </p:sp>
      <p:sp>
        <p:nvSpPr>
          <p:cNvPr id="5" name="Content Placeholder 4">
            <a:extLst>
              <a:ext uri="{FF2B5EF4-FFF2-40B4-BE49-F238E27FC236}">
                <a16:creationId xmlns:a16="http://schemas.microsoft.com/office/drawing/2014/main" id="{D6027022-00D7-280E-44F6-6B73A746050E}"/>
              </a:ext>
            </a:extLst>
          </p:cNvPr>
          <p:cNvSpPr>
            <a:spLocks noGrp="1"/>
          </p:cNvSpPr>
          <p:nvPr>
            <p:ph sz="quarter" idx="11"/>
          </p:nvPr>
        </p:nvSpPr>
        <p:spPr>
          <a:xfrm>
            <a:off x="486561" y="1711354"/>
            <a:ext cx="10008067" cy="5019323"/>
          </a:xfrm>
        </p:spPr>
        <p:txBody>
          <a:bodyPr/>
          <a:lstStyle/>
          <a:p>
            <a:r>
              <a:rPr lang="en-US" sz="2400" dirty="0"/>
              <a:t>Acting Chair Andrea Lucas (R): </a:t>
            </a:r>
          </a:p>
          <a:p>
            <a:pPr marL="346075" lvl="1" indent="0">
              <a:buNone/>
            </a:pPr>
            <a:r>
              <a:rPr lang="en-US" sz="1800" b="0" i="0" dirty="0">
                <a:solidFill>
                  <a:srgbClr val="1B1B1B"/>
                </a:solidFill>
                <a:effectLst/>
                <a:latin typeface="Source Sans Pro Web"/>
              </a:rPr>
              <a:t>“</a:t>
            </a:r>
            <a:r>
              <a:rPr lang="en-US" sz="1800" b="1" i="1" dirty="0">
                <a:solidFill>
                  <a:srgbClr val="1B1B1B"/>
                </a:solidFill>
                <a:effectLst/>
                <a:latin typeface="Source Sans Pro Web"/>
              </a:rPr>
              <a:t>My priorities will include rooting out unlawful DEI-motivated race and sex discrimination</a:t>
            </a:r>
            <a:r>
              <a:rPr lang="en-US" sz="1800" b="0" i="0" dirty="0">
                <a:solidFill>
                  <a:srgbClr val="1B1B1B"/>
                </a:solidFill>
                <a:effectLst/>
                <a:latin typeface="Source Sans Pro Web"/>
              </a:rPr>
              <a:t>; protecting American workers from anti-American national origin discrimination; defending the biological and binary reality of sex and related rights, including women’s rights to single‑sex spaces at work; protecting workers from religious bias and harassment, including antisemitism; and remedying other areas of recent under-enforcement.”</a:t>
            </a:r>
            <a:endParaRPr lang="en-US" sz="1800" dirty="0"/>
          </a:p>
          <a:p>
            <a:r>
              <a:rPr lang="en-US" sz="2000" dirty="0"/>
              <a:t>Commission currently lacks quorum; policy changes will not come until it has at least three seated members</a:t>
            </a:r>
          </a:p>
          <a:p>
            <a:r>
              <a:rPr lang="en-US" sz="2000" dirty="0"/>
              <a:t>Even absent quorum, expect vigorous enforcement of “reverse discrimination” claims that target DEI</a:t>
            </a:r>
          </a:p>
          <a:p>
            <a:r>
              <a:rPr lang="en-US" sz="2000" dirty="0"/>
              <a:t>Supreme Court poised to decide whether “reverse discrimination” claims are subject to a higher burden of proof</a:t>
            </a:r>
          </a:p>
          <a:p>
            <a:endParaRPr lang="en-US" sz="2400" dirty="0"/>
          </a:p>
        </p:txBody>
      </p:sp>
    </p:spTree>
    <p:extLst>
      <p:ext uri="{BB962C8B-B14F-4D97-AF65-F5344CB8AC3E}">
        <p14:creationId xmlns:p14="http://schemas.microsoft.com/office/powerpoint/2010/main" val="16068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F2AC7F-F494-BBC8-DC02-C664CBFC0475}"/>
              </a:ext>
            </a:extLst>
          </p:cNvPr>
          <p:cNvSpPr>
            <a:spLocks noGrp="1"/>
          </p:cNvSpPr>
          <p:nvPr>
            <p:ph type="sldNum" sz="quarter" idx="10"/>
          </p:nvPr>
        </p:nvSpPr>
        <p:spPr/>
        <p:txBody>
          <a:bodyPr/>
          <a:lstStyle/>
          <a:p>
            <a:fld id="{B73F69C2-009F-4240-9724-5B3BAC1E9E06}" type="slidenum">
              <a:rPr lang="en-US" smtClean="0"/>
              <a:pPr/>
              <a:t>27</a:t>
            </a:fld>
            <a:endParaRPr lang="en-US" dirty="0"/>
          </a:p>
        </p:txBody>
      </p:sp>
      <p:sp>
        <p:nvSpPr>
          <p:cNvPr id="4" name="Title 3">
            <a:extLst>
              <a:ext uri="{FF2B5EF4-FFF2-40B4-BE49-F238E27FC236}">
                <a16:creationId xmlns:a16="http://schemas.microsoft.com/office/drawing/2014/main" id="{5039D1F4-B2D3-D9F8-F53C-E10C70603A2C}"/>
              </a:ext>
            </a:extLst>
          </p:cNvPr>
          <p:cNvSpPr>
            <a:spLocks noGrp="1"/>
          </p:cNvSpPr>
          <p:nvPr>
            <p:ph type="title"/>
          </p:nvPr>
        </p:nvSpPr>
        <p:spPr/>
        <p:txBody>
          <a:bodyPr/>
          <a:lstStyle/>
          <a:p>
            <a:r>
              <a:rPr lang="en-US" dirty="0"/>
              <a:t>Recommendations</a:t>
            </a:r>
          </a:p>
        </p:txBody>
      </p:sp>
      <p:sp>
        <p:nvSpPr>
          <p:cNvPr id="5" name="Content Placeholder 4">
            <a:extLst>
              <a:ext uri="{FF2B5EF4-FFF2-40B4-BE49-F238E27FC236}">
                <a16:creationId xmlns:a16="http://schemas.microsoft.com/office/drawing/2014/main" id="{D6027022-00D7-280E-44F6-6B73A746050E}"/>
              </a:ext>
            </a:extLst>
          </p:cNvPr>
          <p:cNvSpPr>
            <a:spLocks noGrp="1"/>
          </p:cNvSpPr>
          <p:nvPr>
            <p:ph sz="quarter" idx="11"/>
          </p:nvPr>
        </p:nvSpPr>
        <p:spPr>
          <a:xfrm>
            <a:off x="277812" y="1853967"/>
            <a:ext cx="11975147" cy="4876710"/>
          </a:xfrm>
        </p:spPr>
        <p:txBody>
          <a:bodyPr/>
          <a:lstStyle/>
          <a:p>
            <a:r>
              <a:rPr lang="en-US" sz="2400" dirty="0"/>
              <a:t>Nuance, language, and details matter; consult with counsel</a:t>
            </a:r>
          </a:p>
          <a:p>
            <a:r>
              <a:rPr lang="en-US" sz="2400" dirty="0"/>
              <a:t>Guidance limited, and definitions can be circular: “illegal DEI is unlawful”</a:t>
            </a:r>
          </a:p>
          <a:p>
            <a:r>
              <a:rPr lang="en-US" sz="2400" dirty="0"/>
              <a:t>Examine DEI programs and initiatives to ensure compliance </a:t>
            </a:r>
          </a:p>
          <a:p>
            <a:pPr lvl="2">
              <a:buFont typeface="Courier New" panose="02070309020205020404" pitchFamily="49" charset="0"/>
              <a:buChar char="o"/>
            </a:pPr>
            <a:r>
              <a:rPr lang="en-US" sz="2000" dirty="0"/>
              <a:t>DEI page on Intranet/Extranet website </a:t>
            </a:r>
          </a:p>
          <a:p>
            <a:pPr lvl="2">
              <a:buFont typeface="Courier New" panose="02070309020205020404" pitchFamily="49" charset="0"/>
              <a:buChar char="o"/>
            </a:pPr>
            <a:r>
              <a:rPr lang="en-US" sz="2000" dirty="0"/>
              <a:t>Job posting language regarding DEI and equal opportunity</a:t>
            </a:r>
          </a:p>
          <a:p>
            <a:pPr lvl="2">
              <a:buFont typeface="Courier New" panose="02070309020205020404" pitchFamily="49" charset="0"/>
              <a:buChar char="o"/>
            </a:pPr>
            <a:r>
              <a:rPr lang="en-US" sz="2000" dirty="0"/>
              <a:t>Diverse candidate or interview panel policies</a:t>
            </a:r>
          </a:p>
          <a:p>
            <a:pPr lvl="2">
              <a:buFont typeface="Courier New" panose="02070309020205020404" pitchFamily="49" charset="0"/>
              <a:buChar char="o"/>
            </a:pPr>
            <a:r>
              <a:rPr lang="en-US" sz="2000" dirty="0"/>
              <a:t>Mentorship, internship, scholarship programs</a:t>
            </a:r>
          </a:p>
          <a:p>
            <a:pPr lvl="2">
              <a:buFont typeface="Courier New" panose="02070309020205020404" pitchFamily="49" charset="0"/>
              <a:buChar char="o"/>
            </a:pPr>
            <a:r>
              <a:rPr lang="en-US" sz="2000" dirty="0"/>
              <a:t>Leadership development and training programs</a:t>
            </a:r>
          </a:p>
          <a:p>
            <a:pPr lvl="2">
              <a:buFont typeface="Courier New" panose="02070309020205020404" pitchFamily="49" charset="0"/>
              <a:buChar char="o"/>
            </a:pPr>
            <a:r>
              <a:rPr lang="en-US" sz="2000" dirty="0"/>
              <a:t>Employee Resource Groups (ERGs) and heritage month programs</a:t>
            </a:r>
          </a:p>
          <a:p>
            <a:pPr lvl="2">
              <a:buFont typeface="Courier New" panose="02070309020205020404" pitchFamily="49" charset="0"/>
              <a:buChar char="o"/>
            </a:pPr>
            <a:r>
              <a:rPr lang="en-US" sz="2000" dirty="0"/>
              <a:t>Key Performance Indicators (KPIs) or compensation structure  incorporating DEI</a:t>
            </a:r>
          </a:p>
          <a:p>
            <a:pPr lvl="2">
              <a:buFont typeface="Courier New" panose="02070309020205020404" pitchFamily="49" charset="0"/>
              <a:buChar char="o"/>
            </a:pPr>
            <a:r>
              <a:rPr lang="en-US" sz="2000" dirty="0"/>
              <a:t>Voluntary self-identification of demographic information and its use in DEI programming</a:t>
            </a:r>
          </a:p>
          <a:p>
            <a:pPr marL="0" indent="0">
              <a:buNone/>
            </a:pPr>
            <a:endParaRPr lang="en-US" sz="2400" dirty="0"/>
          </a:p>
        </p:txBody>
      </p:sp>
    </p:spTree>
    <p:extLst>
      <p:ext uri="{BB962C8B-B14F-4D97-AF65-F5344CB8AC3E}">
        <p14:creationId xmlns:p14="http://schemas.microsoft.com/office/powerpoint/2010/main" val="133266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F2AC7F-F494-BBC8-DC02-C664CBFC0475}"/>
              </a:ext>
            </a:extLst>
          </p:cNvPr>
          <p:cNvSpPr>
            <a:spLocks noGrp="1"/>
          </p:cNvSpPr>
          <p:nvPr>
            <p:ph type="sldNum" sz="quarter" idx="10"/>
          </p:nvPr>
        </p:nvSpPr>
        <p:spPr/>
        <p:txBody>
          <a:bodyPr/>
          <a:lstStyle/>
          <a:p>
            <a:fld id="{B73F69C2-009F-4240-9724-5B3BAC1E9E06}" type="slidenum">
              <a:rPr lang="en-US" smtClean="0"/>
              <a:pPr/>
              <a:t>28</a:t>
            </a:fld>
            <a:endParaRPr lang="en-US" dirty="0"/>
          </a:p>
        </p:txBody>
      </p:sp>
      <p:sp>
        <p:nvSpPr>
          <p:cNvPr id="4" name="Title 3">
            <a:extLst>
              <a:ext uri="{FF2B5EF4-FFF2-40B4-BE49-F238E27FC236}">
                <a16:creationId xmlns:a16="http://schemas.microsoft.com/office/drawing/2014/main" id="{5039D1F4-B2D3-D9F8-F53C-E10C70603A2C}"/>
              </a:ext>
            </a:extLst>
          </p:cNvPr>
          <p:cNvSpPr>
            <a:spLocks noGrp="1"/>
          </p:cNvSpPr>
          <p:nvPr>
            <p:ph type="title"/>
          </p:nvPr>
        </p:nvSpPr>
        <p:spPr/>
        <p:txBody>
          <a:bodyPr/>
          <a:lstStyle/>
          <a:p>
            <a:r>
              <a:rPr lang="en-US" dirty="0"/>
              <a:t>FAQs</a:t>
            </a:r>
          </a:p>
        </p:txBody>
      </p:sp>
      <p:sp>
        <p:nvSpPr>
          <p:cNvPr id="5" name="Content Placeholder 4">
            <a:extLst>
              <a:ext uri="{FF2B5EF4-FFF2-40B4-BE49-F238E27FC236}">
                <a16:creationId xmlns:a16="http://schemas.microsoft.com/office/drawing/2014/main" id="{D6027022-00D7-280E-44F6-6B73A746050E}"/>
              </a:ext>
            </a:extLst>
          </p:cNvPr>
          <p:cNvSpPr>
            <a:spLocks noGrp="1"/>
          </p:cNvSpPr>
          <p:nvPr>
            <p:ph sz="quarter" idx="11"/>
          </p:nvPr>
        </p:nvSpPr>
        <p:spPr>
          <a:xfrm>
            <a:off x="277812" y="1853967"/>
            <a:ext cx="11975147" cy="4876710"/>
          </a:xfrm>
        </p:spPr>
        <p:txBody>
          <a:bodyPr/>
          <a:lstStyle/>
          <a:p>
            <a:r>
              <a:rPr lang="en-US" sz="2400" b="1" dirty="0"/>
              <a:t>I’m a government contractor.  Do I have to file utilization reports with OFCCP any more?</a:t>
            </a:r>
            <a:r>
              <a:rPr lang="en-US" sz="2400" dirty="0"/>
              <a:t> </a:t>
            </a:r>
            <a:r>
              <a:rPr lang="en-US" sz="2400" i="1" dirty="0"/>
              <a:t>Apparently not, but awaiting further guidance</a:t>
            </a:r>
          </a:p>
          <a:p>
            <a:r>
              <a:rPr lang="en-US" sz="2400" b="1" dirty="0"/>
              <a:t>I’m a private contractor.  How do I tell whether a diversity program is legal or illegal? </a:t>
            </a:r>
            <a:r>
              <a:rPr lang="en-US" sz="2400" i="1" dirty="0"/>
              <a:t>Awaiting further guidance, but the Administration has focused on programs that give any group an advantage over other groups based on “protected” characteristics. </a:t>
            </a:r>
          </a:p>
          <a:p>
            <a:r>
              <a:rPr lang="en-US" sz="2400" b="1" dirty="0"/>
              <a:t>Are we supposed to erase words like “diversity” and “equity” from our documents? </a:t>
            </a:r>
            <a:r>
              <a:rPr lang="en-US" sz="2400" i="1" dirty="0"/>
              <a:t>Erasing these terms does not appear to be legally required, but “inclusivity” and “merit appear to be safer. Focus on defining the terms to avoid discriminatory affirmative action (not yet fully defined)</a:t>
            </a:r>
          </a:p>
          <a:p>
            <a:r>
              <a:rPr lang="en-US" sz="2400" b="1" i="1" dirty="0"/>
              <a:t>I’m based in a state that has its own DEI requirements, in conflict with the new federal executive orders. Which rules govern?  </a:t>
            </a:r>
            <a:r>
              <a:rPr lang="en-US" sz="2400" i="1" dirty="0"/>
              <a:t>Unclear at this time. Awaiting further guidance</a:t>
            </a:r>
            <a:endParaRPr lang="en-US" sz="2400" b="1" i="1" dirty="0"/>
          </a:p>
          <a:p>
            <a:pPr marL="0" indent="0">
              <a:buNone/>
            </a:pPr>
            <a:endParaRPr lang="en-US" sz="2400" dirty="0"/>
          </a:p>
        </p:txBody>
      </p:sp>
    </p:spTree>
    <p:extLst>
      <p:ext uri="{BB962C8B-B14F-4D97-AF65-F5344CB8AC3E}">
        <p14:creationId xmlns:p14="http://schemas.microsoft.com/office/powerpoint/2010/main" val="101410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E7E0FB-58F4-5CCF-2DBF-A2C1EBC94341}"/>
              </a:ext>
            </a:extLst>
          </p:cNvPr>
          <p:cNvSpPr>
            <a:spLocks noGrp="1"/>
          </p:cNvSpPr>
          <p:nvPr>
            <p:ph type="sldNum" sz="quarter" idx="4"/>
          </p:nvPr>
        </p:nvSpPr>
        <p:spPr/>
        <p:txBody>
          <a:bodyPr/>
          <a:lstStyle/>
          <a:p>
            <a:fld id="{B73F69C2-009F-4240-9724-5B3BAC1E9E06}" type="slidenum">
              <a:rPr lang="en-US" smtClean="0"/>
              <a:pPr/>
              <a:t>29</a:t>
            </a:fld>
            <a:endParaRPr lang="en-US" dirty="0"/>
          </a:p>
        </p:txBody>
      </p:sp>
    </p:spTree>
    <p:extLst>
      <p:ext uri="{BB962C8B-B14F-4D97-AF65-F5344CB8AC3E}">
        <p14:creationId xmlns:p14="http://schemas.microsoft.com/office/powerpoint/2010/main" val="354160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F2AC7F-F494-BBC8-DC02-C664CBFC0475}"/>
              </a:ext>
            </a:extLst>
          </p:cNvPr>
          <p:cNvSpPr>
            <a:spLocks noGrp="1"/>
          </p:cNvSpPr>
          <p:nvPr>
            <p:ph type="sldNum" sz="quarter" idx="10"/>
          </p:nvPr>
        </p:nvSpPr>
        <p:spPr/>
        <p:txBody>
          <a:bodyPr/>
          <a:lstStyle/>
          <a:p>
            <a:fld id="{B73F69C2-009F-4240-9724-5B3BAC1E9E06}" type="slidenum">
              <a:rPr lang="en-US" smtClean="0"/>
              <a:pPr/>
              <a:t>3</a:t>
            </a:fld>
            <a:endParaRPr lang="en-US" dirty="0"/>
          </a:p>
        </p:txBody>
      </p:sp>
      <p:sp>
        <p:nvSpPr>
          <p:cNvPr id="4" name="Title 3">
            <a:extLst>
              <a:ext uri="{FF2B5EF4-FFF2-40B4-BE49-F238E27FC236}">
                <a16:creationId xmlns:a16="http://schemas.microsoft.com/office/drawing/2014/main" id="{5039D1F4-B2D3-D9F8-F53C-E10C70603A2C}"/>
              </a:ext>
            </a:extLst>
          </p:cNvPr>
          <p:cNvSpPr>
            <a:spLocks noGrp="1"/>
          </p:cNvSpPr>
          <p:nvPr>
            <p:ph type="title"/>
          </p:nvPr>
        </p:nvSpPr>
        <p:spPr/>
        <p:txBody>
          <a:bodyPr>
            <a:normAutofit fontScale="90000"/>
          </a:bodyPr>
          <a:lstStyle/>
          <a:p>
            <a:r>
              <a:rPr lang="en-US" dirty="0"/>
              <a:t>Littler Mendelson, P.C.</a:t>
            </a:r>
            <a:br>
              <a:rPr lang="en-US" dirty="0"/>
            </a:br>
            <a:r>
              <a:rPr lang="en-US" dirty="0"/>
              <a:t>Presenters</a:t>
            </a:r>
          </a:p>
        </p:txBody>
      </p:sp>
      <p:pic>
        <p:nvPicPr>
          <p:cNvPr id="3" name="Content Placeholder 2">
            <a:extLst>
              <a:ext uri="{FF2B5EF4-FFF2-40B4-BE49-F238E27FC236}">
                <a16:creationId xmlns:a16="http://schemas.microsoft.com/office/drawing/2014/main" id="{229AE6C4-E682-0B48-51E9-EF77CBC009E5}"/>
              </a:ext>
            </a:extLst>
          </p:cNvPr>
          <p:cNvPicPr>
            <a:picLocks noGrp="1" noChangeAspect="1"/>
          </p:cNvPicPr>
          <p:nvPr>
            <p:ph sz="quarter" idx="11"/>
          </p:nvPr>
        </p:nvPicPr>
        <p:blipFill>
          <a:blip r:embed="rId3"/>
          <a:stretch>
            <a:fillRect/>
          </a:stretch>
        </p:blipFill>
        <p:spPr>
          <a:xfrm>
            <a:off x="4966937" y="2333080"/>
            <a:ext cx="2073347" cy="2073347"/>
          </a:xfrm>
          <a:prstGeom prst="rect">
            <a:avLst/>
          </a:prstGeom>
        </p:spPr>
      </p:pic>
      <p:pic>
        <p:nvPicPr>
          <p:cNvPr id="6" name="Picture 5">
            <a:extLst>
              <a:ext uri="{FF2B5EF4-FFF2-40B4-BE49-F238E27FC236}">
                <a16:creationId xmlns:a16="http://schemas.microsoft.com/office/drawing/2014/main" id="{1583D20C-D818-7929-7017-518D3A23FAC3}"/>
              </a:ext>
            </a:extLst>
          </p:cNvPr>
          <p:cNvPicPr>
            <a:picLocks noChangeAspect="1"/>
          </p:cNvPicPr>
          <p:nvPr/>
        </p:nvPicPr>
        <p:blipFill>
          <a:blip r:embed="rId4"/>
          <a:stretch>
            <a:fillRect/>
          </a:stretch>
        </p:blipFill>
        <p:spPr>
          <a:xfrm>
            <a:off x="8551832" y="2462701"/>
            <a:ext cx="1926503" cy="1920406"/>
          </a:xfrm>
          <a:prstGeom prst="rect">
            <a:avLst/>
          </a:prstGeom>
        </p:spPr>
      </p:pic>
      <p:pic>
        <p:nvPicPr>
          <p:cNvPr id="7" name="Picture 6">
            <a:extLst>
              <a:ext uri="{FF2B5EF4-FFF2-40B4-BE49-F238E27FC236}">
                <a16:creationId xmlns:a16="http://schemas.microsoft.com/office/drawing/2014/main" id="{FC9336E6-DF64-5BDD-CBDB-5595DC601559}"/>
              </a:ext>
            </a:extLst>
          </p:cNvPr>
          <p:cNvPicPr>
            <a:picLocks noChangeAspect="1"/>
          </p:cNvPicPr>
          <p:nvPr/>
        </p:nvPicPr>
        <p:blipFill>
          <a:blip r:embed="rId5"/>
          <a:stretch>
            <a:fillRect/>
          </a:stretch>
        </p:blipFill>
        <p:spPr>
          <a:xfrm>
            <a:off x="1534984" y="2468797"/>
            <a:ext cx="1920406" cy="1914310"/>
          </a:xfrm>
          <a:prstGeom prst="rect">
            <a:avLst/>
          </a:prstGeom>
        </p:spPr>
      </p:pic>
      <p:sp>
        <p:nvSpPr>
          <p:cNvPr id="8" name="Text Placeholder 9">
            <a:extLst>
              <a:ext uri="{FF2B5EF4-FFF2-40B4-BE49-F238E27FC236}">
                <a16:creationId xmlns:a16="http://schemas.microsoft.com/office/drawing/2014/main" id="{C79E3557-187A-7D3A-10E0-744C1412175F}"/>
              </a:ext>
            </a:extLst>
          </p:cNvPr>
          <p:cNvSpPr txBox="1"/>
          <p:nvPr/>
        </p:nvSpPr>
        <p:spPr>
          <a:xfrm>
            <a:off x="-1422399" y="4651759"/>
            <a:ext cx="7684654" cy="116121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000" b="1" kern="1200" cap="all"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cap="none" dirty="0"/>
              <a:t>Maury Baskin</a:t>
            </a:r>
          </a:p>
          <a:p>
            <a:pPr>
              <a:spcBef>
                <a:spcPts val="0"/>
              </a:spcBef>
            </a:pPr>
            <a:endParaRPr lang="en-US" cap="none" dirty="0"/>
          </a:p>
          <a:p>
            <a:pPr>
              <a:spcBef>
                <a:spcPts val="0"/>
              </a:spcBef>
            </a:pPr>
            <a:r>
              <a:rPr lang="en-US" cap="none" dirty="0"/>
              <a:t>General Counsel</a:t>
            </a:r>
          </a:p>
          <a:p>
            <a:pPr>
              <a:spcBef>
                <a:spcPts val="0"/>
              </a:spcBef>
            </a:pPr>
            <a:r>
              <a:rPr lang="en-US" cap="none" dirty="0"/>
              <a:t>Associated Builders &amp; Contractors</a:t>
            </a:r>
          </a:p>
          <a:p>
            <a:pPr>
              <a:spcBef>
                <a:spcPts val="0"/>
              </a:spcBef>
            </a:pPr>
            <a:r>
              <a:rPr lang="en-US" cap="none" dirty="0" err="1"/>
              <a:t>mbaskin@littler.Com</a:t>
            </a:r>
            <a:endParaRPr lang="en-US" cap="none" dirty="0"/>
          </a:p>
        </p:txBody>
      </p:sp>
      <p:sp>
        <p:nvSpPr>
          <p:cNvPr id="9" name="Text Placeholder 9">
            <a:extLst>
              <a:ext uri="{FF2B5EF4-FFF2-40B4-BE49-F238E27FC236}">
                <a16:creationId xmlns:a16="http://schemas.microsoft.com/office/drawing/2014/main" id="{3D168902-DA8B-37D7-A8D6-CFBFF0423B3B}"/>
              </a:ext>
            </a:extLst>
          </p:cNvPr>
          <p:cNvSpPr txBox="1"/>
          <p:nvPr/>
        </p:nvSpPr>
        <p:spPr>
          <a:xfrm>
            <a:off x="326011" y="4651759"/>
            <a:ext cx="11692378" cy="131361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000" b="1" kern="1200" cap="all"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cap="none" dirty="0"/>
              <a:t>Jorge Lopez</a:t>
            </a:r>
          </a:p>
          <a:p>
            <a:pPr>
              <a:spcBef>
                <a:spcPts val="0"/>
              </a:spcBef>
            </a:pPr>
            <a:endParaRPr lang="en-US" cap="none" dirty="0"/>
          </a:p>
          <a:p>
            <a:pPr>
              <a:spcBef>
                <a:spcPts val="0"/>
              </a:spcBef>
            </a:pPr>
            <a:r>
              <a:rPr lang="en-US" cap="none" dirty="0"/>
              <a:t>Chair</a:t>
            </a:r>
          </a:p>
          <a:p>
            <a:pPr>
              <a:spcBef>
                <a:spcPts val="0"/>
              </a:spcBef>
            </a:pPr>
            <a:r>
              <a:rPr lang="en-US" cap="none" dirty="0"/>
              <a:t>Immigration and Global</a:t>
            </a:r>
          </a:p>
          <a:p>
            <a:pPr>
              <a:spcBef>
                <a:spcPts val="0"/>
              </a:spcBef>
            </a:pPr>
            <a:r>
              <a:rPr lang="en-US" cap="none" dirty="0"/>
              <a:t>Mobility Group</a:t>
            </a:r>
          </a:p>
          <a:p>
            <a:pPr>
              <a:spcBef>
                <a:spcPts val="0"/>
              </a:spcBef>
            </a:pPr>
            <a:r>
              <a:rPr lang="en-US" cap="none" dirty="0" err="1"/>
              <a:t>jlopez@littler.Com</a:t>
            </a:r>
            <a:endParaRPr lang="en-US" cap="none" dirty="0"/>
          </a:p>
        </p:txBody>
      </p:sp>
      <p:sp>
        <p:nvSpPr>
          <p:cNvPr id="13" name="TextBox 12">
            <a:extLst>
              <a:ext uri="{FF2B5EF4-FFF2-40B4-BE49-F238E27FC236}">
                <a16:creationId xmlns:a16="http://schemas.microsoft.com/office/drawing/2014/main" id="{D29AA5C8-FF8D-7B21-6AC5-32A46C950D45}"/>
              </a:ext>
            </a:extLst>
          </p:cNvPr>
          <p:cNvSpPr txBox="1"/>
          <p:nvPr/>
        </p:nvSpPr>
        <p:spPr>
          <a:xfrm>
            <a:off x="1534984" y="4524920"/>
            <a:ext cx="15974103" cy="2031325"/>
          </a:xfrm>
          <a:prstGeom prst="rect">
            <a:avLst/>
          </a:prstGeom>
          <a:noFill/>
        </p:spPr>
        <p:txBody>
          <a:bodyPr wrap="square">
            <a:spAutoFit/>
          </a:bodyPr>
          <a:lstStyle/>
          <a:p>
            <a:pPr algn="ctr"/>
            <a:r>
              <a:rPr lang="en-US" b="1" cap="none" dirty="0"/>
              <a:t>Jim Paretti</a:t>
            </a:r>
          </a:p>
          <a:p>
            <a:pPr algn="ctr">
              <a:spcBef>
                <a:spcPts val="0"/>
              </a:spcBef>
            </a:pPr>
            <a:endParaRPr lang="en-US" b="1" cap="none" dirty="0"/>
          </a:p>
          <a:p>
            <a:pPr algn="ctr">
              <a:spcBef>
                <a:spcPts val="0"/>
              </a:spcBef>
            </a:pPr>
            <a:r>
              <a:rPr lang="en-US" b="1" cap="none" dirty="0"/>
              <a:t>Shareholder</a:t>
            </a:r>
          </a:p>
          <a:p>
            <a:pPr algn="ctr">
              <a:spcBef>
                <a:spcPts val="0"/>
              </a:spcBef>
            </a:pPr>
            <a:r>
              <a:rPr lang="en-US" b="1" dirty="0"/>
              <a:t>Workplace Policy Institute</a:t>
            </a:r>
            <a:endParaRPr lang="en-US" b="1" cap="none" dirty="0"/>
          </a:p>
          <a:p>
            <a:pPr algn="ctr">
              <a:spcBef>
                <a:spcPts val="0"/>
              </a:spcBef>
            </a:pPr>
            <a:r>
              <a:rPr lang="en-US" b="1" cap="none" dirty="0"/>
              <a:t>Immigration and Global</a:t>
            </a:r>
          </a:p>
          <a:p>
            <a:pPr algn="ctr">
              <a:spcBef>
                <a:spcPts val="0"/>
              </a:spcBef>
            </a:pPr>
            <a:r>
              <a:rPr lang="en-US" b="1" cap="none" dirty="0"/>
              <a:t>Mobility Group</a:t>
            </a:r>
          </a:p>
          <a:p>
            <a:pPr algn="ctr">
              <a:spcBef>
                <a:spcPts val="0"/>
              </a:spcBef>
            </a:pPr>
            <a:r>
              <a:rPr lang="en-US" b="1" cap="none" dirty="0" err="1"/>
              <a:t>jparetti@littler.Com</a:t>
            </a:r>
            <a:endParaRPr lang="en-US" b="1" cap="none" dirty="0"/>
          </a:p>
        </p:txBody>
      </p:sp>
    </p:spTree>
    <p:extLst>
      <p:ext uri="{BB962C8B-B14F-4D97-AF65-F5344CB8AC3E}">
        <p14:creationId xmlns:p14="http://schemas.microsoft.com/office/powerpoint/2010/main" val="339019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76238-E3CB-5B49-8A77-1363E95F330D}"/>
              </a:ext>
            </a:extLst>
          </p:cNvPr>
          <p:cNvSpPr>
            <a:spLocks noGrp="1"/>
          </p:cNvSpPr>
          <p:nvPr>
            <p:ph type="title"/>
          </p:nvPr>
        </p:nvSpPr>
        <p:spPr>
          <a:xfrm>
            <a:off x="838200" y="365126"/>
            <a:ext cx="10515600" cy="1194554"/>
          </a:xfrm>
        </p:spPr>
        <p:txBody>
          <a:bodyPr>
            <a:normAutofit fontScale="90000"/>
          </a:bodyPr>
          <a:lstStyle/>
          <a:p>
            <a:pPr algn="ctr"/>
            <a:r>
              <a:rPr lang="en-US" b="1" dirty="0"/>
              <a:t>		</a:t>
            </a:r>
            <a:br>
              <a:rPr lang="en-US" b="1" dirty="0"/>
            </a:br>
            <a:r>
              <a:rPr lang="en-US" sz="4000" dirty="0">
                <a:solidFill>
                  <a:srgbClr val="163A78"/>
                </a:solidFill>
                <a:latin typeface="Arial" panose="020B0604020202020204" pitchFamily="34" charset="0"/>
                <a:cs typeface="Arial" panose="020B0604020202020204" pitchFamily="34" charset="0"/>
              </a:rPr>
              <a:t>Brought to you by ABC’s Strategic Partners </a:t>
            </a:r>
          </a:p>
        </p:txBody>
      </p:sp>
      <p:pic>
        <p:nvPicPr>
          <p:cNvPr id="5" name="Picture 4">
            <a:extLst>
              <a:ext uri="{FF2B5EF4-FFF2-40B4-BE49-F238E27FC236}">
                <a16:creationId xmlns:a16="http://schemas.microsoft.com/office/drawing/2014/main" id="{EF09BC69-53EC-4CF6-9FAA-E1B91C09337C}"/>
              </a:ext>
            </a:extLst>
          </p:cNvPr>
          <p:cNvPicPr>
            <a:picLocks noChangeAspect="1"/>
          </p:cNvPicPr>
          <p:nvPr/>
        </p:nvPicPr>
        <p:blipFill>
          <a:blip r:embed="rId3"/>
          <a:stretch>
            <a:fillRect/>
          </a:stretch>
        </p:blipFill>
        <p:spPr>
          <a:xfrm>
            <a:off x="8611367" y="1718072"/>
            <a:ext cx="2152844" cy="702924"/>
          </a:xfrm>
          <a:prstGeom prst="rect">
            <a:avLst/>
          </a:prstGeom>
        </p:spPr>
      </p:pic>
      <p:pic>
        <p:nvPicPr>
          <p:cNvPr id="6" name="Picture 5">
            <a:extLst>
              <a:ext uri="{FF2B5EF4-FFF2-40B4-BE49-F238E27FC236}">
                <a16:creationId xmlns:a16="http://schemas.microsoft.com/office/drawing/2014/main" id="{7C7DB85F-6534-42A2-82F5-B747DBC10E06}"/>
              </a:ext>
            </a:extLst>
          </p:cNvPr>
          <p:cNvPicPr>
            <a:picLocks noChangeAspect="1"/>
          </p:cNvPicPr>
          <p:nvPr/>
        </p:nvPicPr>
        <p:blipFill rotWithShape="1">
          <a:blip r:embed="rId4"/>
          <a:srcRect l="10590" t="32201" r="10754" b="32565"/>
          <a:stretch/>
        </p:blipFill>
        <p:spPr>
          <a:xfrm>
            <a:off x="1001272" y="1742155"/>
            <a:ext cx="2379758" cy="800879"/>
          </a:xfrm>
          <a:prstGeom prst="rect">
            <a:avLst/>
          </a:prstGeom>
        </p:spPr>
      </p:pic>
      <p:pic>
        <p:nvPicPr>
          <p:cNvPr id="7" name="Picture 6">
            <a:extLst>
              <a:ext uri="{FF2B5EF4-FFF2-40B4-BE49-F238E27FC236}">
                <a16:creationId xmlns:a16="http://schemas.microsoft.com/office/drawing/2014/main" id="{65FDF0A3-7551-48EA-AEF2-CBF1496360EA}"/>
              </a:ext>
            </a:extLst>
          </p:cNvPr>
          <p:cNvPicPr>
            <a:picLocks noChangeAspect="1"/>
          </p:cNvPicPr>
          <p:nvPr/>
        </p:nvPicPr>
        <p:blipFill>
          <a:blip r:embed="rId5"/>
          <a:stretch>
            <a:fillRect/>
          </a:stretch>
        </p:blipFill>
        <p:spPr>
          <a:xfrm>
            <a:off x="4948221" y="1690688"/>
            <a:ext cx="2095954" cy="1619601"/>
          </a:xfrm>
          <a:prstGeom prst="rect">
            <a:avLst/>
          </a:prstGeom>
        </p:spPr>
      </p:pic>
      <p:pic>
        <p:nvPicPr>
          <p:cNvPr id="8" name="Picture 7">
            <a:extLst>
              <a:ext uri="{FF2B5EF4-FFF2-40B4-BE49-F238E27FC236}">
                <a16:creationId xmlns:a16="http://schemas.microsoft.com/office/drawing/2014/main" id="{6947E151-87E7-4432-A255-0BDF6C7987C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99427" y="5206856"/>
            <a:ext cx="3239453" cy="807207"/>
          </a:xfrm>
          <a:prstGeom prst="rect">
            <a:avLst/>
          </a:prstGeom>
        </p:spPr>
      </p:pic>
      <p:pic>
        <p:nvPicPr>
          <p:cNvPr id="9" name="Picture 8">
            <a:extLst>
              <a:ext uri="{FF2B5EF4-FFF2-40B4-BE49-F238E27FC236}">
                <a16:creationId xmlns:a16="http://schemas.microsoft.com/office/drawing/2014/main" id="{30CBDD5B-2039-4C43-B776-B434481B9491}"/>
              </a:ext>
            </a:extLst>
          </p:cNvPr>
          <p:cNvPicPr>
            <a:picLocks noChangeAspect="1"/>
          </p:cNvPicPr>
          <p:nvPr/>
        </p:nvPicPr>
        <p:blipFill>
          <a:blip r:embed="rId7"/>
          <a:stretch>
            <a:fillRect/>
          </a:stretch>
        </p:blipFill>
        <p:spPr>
          <a:xfrm>
            <a:off x="6504161" y="5206856"/>
            <a:ext cx="2911543" cy="772004"/>
          </a:xfrm>
          <a:prstGeom prst="rect">
            <a:avLst/>
          </a:prstGeom>
        </p:spPr>
      </p:pic>
      <p:pic>
        <p:nvPicPr>
          <p:cNvPr id="11" name="Picture 10">
            <a:extLst>
              <a:ext uri="{FF2B5EF4-FFF2-40B4-BE49-F238E27FC236}">
                <a16:creationId xmlns:a16="http://schemas.microsoft.com/office/drawing/2014/main" id="{58641F0C-CDF3-45B8-9540-102459C284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69967" y="3430053"/>
            <a:ext cx="3406886" cy="840695"/>
          </a:xfrm>
          <a:prstGeom prst="rect">
            <a:avLst/>
          </a:prstGeom>
        </p:spPr>
      </p:pic>
      <p:pic>
        <p:nvPicPr>
          <p:cNvPr id="4" name="Picture 3">
            <a:extLst>
              <a:ext uri="{FF2B5EF4-FFF2-40B4-BE49-F238E27FC236}">
                <a16:creationId xmlns:a16="http://schemas.microsoft.com/office/drawing/2014/main" id="{FCC1EEE5-76E0-45A4-9872-119F2232C0D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4525" y="3295705"/>
            <a:ext cx="2245897" cy="1194553"/>
          </a:xfrm>
          <a:prstGeom prst="rect">
            <a:avLst/>
          </a:prstGeom>
        </p:spPr>
      </p:pic>
      <p:pic>
        <p:nvPicPr>
          <p:cNvPr id="3" name="Picture 9">
            <a:extLst>
              <a:ext uri="{FF2B5EF4-FFF2-40B4-BE49-F238E27FC236}">
                <a16:creationId xmlns:a16="http://schemas.microsoft.com/office/drawing/2014/main" id="{1CF660C4-BF14-6132-9B20-F617CBE93066}"/>
              </a:ext>
            </a:extLst>
          </p:cNvPr>
          <p:cNvPicPr>
            <a:picLocks noChangeAspect="1"/>
          </p:cNvPicPr>
          <p:nvPr/>
        </p:nvPicPr>
        <p:blipFill>
          <a:blip r:embed="rId10"/>
          <a:stretch>
            <a:fillRect/>
          </a:stretch>
        </p:blipFill>
        <p:spPr>
          <a:xfrm>
            <a:off x="4346764" y="3644055"/>
            <a:ext cx="3042212" cy="386054"/>
          </a:xfrm>
          <a:prstGeom prst="rect">
            <a:avLst/>
          </a:prstGeom>
        </p:spPr>
      </p:pic>
    </p:spTree>
    <p:extLst>
      <p:ext uri="{BB962C8B-B14F-4D97-AF65-F5344CB8AC3E}">
        <p14:creationId xmlns:p14="http://schemas.microsoft.com/office/powerpoint/2010/main" val="1880896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86BA84-E8AB-FA69-832A-1FD7F00A92AE}"/>
              </a:ext>
            </a:extLst>
          </p:cNvPr>
          <p:cNvSpPr>
            <a:spLocks noGrp="1"/>
          </p:cNvSpPr>
          <p:nvPr>
            <p:ph type="body" sz="quarter" idx="11"/>
          </p:nvPr>
        </p:nvSpPr>
        <p:spPr>
          <a:xfrm>
            <a:off x="378310" y="403412"/>
            <a:ext cx="7313407" cy="4383741"/>
          </a:xfrm>
        </p:spPr>
        <p:txBody>
          <a:bodyPr/>
          <a:lstStyle/>
          <a:p>
            <a:pPr algn="ctr">
              <a:buSzTx/>
            </a:pPr>
            <a:r>
              <a:rPr lang="en-US" sz="4800" b="1" i="1" dirty="0">
                <a:latin typeface="+mj-lt" pitchFamily="34" charset="0"/>
                <a:ea typeface="+mj-ea" pitchFamily="34" charset="0"/>
              </a:rPr>
              <a:t>ICE Audits, ICE Raids &amp; Warrants – Are You ICE’s Next Target?</a:t>
            </a:r>
          </a:p>
          <a:p>
            <a:pPr algn="ctr">
              <a:buSzTx/>
            </a:pPr>
            <a:endParaRPr lang="en-US" sz="4000" b="1" dirty="0"/>
          </a:p>
          <a:p>
            <a:endParaRPr lang="en-US" dirty="0"/>
          </a:p>
        </p:txBody>
      </p:sp>
      <p:pic>
        <p:nvPicPr>
          <p:cNvPr id="7" name="Picture Placeholder 6">
            <a:extLst>
              <a:ext uri="{FF2B5EF4-FFF2-40B4-BE49-F238E27FC236}">
                <a16:creationId xmlns:a16="http://schemas.microsoft.com/office/drawing/2014/main" id="{D60C983D-15D8-3A35-E3C9-20A0E0BA0671}"/>
              </a:ext>
            </a:extLst>
          </p:cNvPr>
          <p:cNvPicPr>
            <a:picLocks noGrp="1" noChangeAspect="1"/>
          </p:cNvPicPr>
          <p:nvPr>
            <p:ph type="pic" sz="quarter" idx="13"/>
          </p:nvPr>
        </p:nvPicPr>
        <p:blipFill>
          <a:blip r:embed="rId2"/>
          <a:srcRect/>
          <a:stretch/>
        </p:blipFill>
        <p:spPr/>
      </p:pic>
    </p:spTree>
    <p:extLst>
      <p:ext uri="{BB962C8B-B14F-4D97-AF65-F5344CB8AC3E}">
        <p14:creationId xmlns:p14="http://schemas.microsoft.com/office/powerpoint/2010/main" val="198064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59F2D5E7-F047-BF79-D3CF-9FE6695C3FF6}"/>
              </a:ext>
            </a:extLst>
          </p:cNvPr>
          <p:cNvSpPr>
            <a:spLocks noGrp="1"/>
          </p:cNvSpPr>
          <p:nvPr>
            <p:ph type="title"/>
          </p:nvPr>
        </p:nvSpPr>
        <p:spPr>
          <a:ln cap="flat" algn="ctr">
            <a:round/>
            <a:headEnd type="none" w="med" len="med"/>
            <a:tailEnd type="none" w="med" len="med"/>
          </a:ln>
        </p:spPr>
        <p:txBody>
          <a:bodyPr>
            <a:normAutofit/>
          </a:bodyPr>
          <a:lstStyle/>
          <a:p>
            <a:pPr algn="ctr">
              <a:buSzTx/>
            </a:pPr>
            <a:r>
              <a:rPr lang="en-US" sz="4400" dirty="0">
                <a:effectLst>
                  <a:outerShdw blurRad="50000" dist="30000" dir="5400000" algn="tl" rotWithShape="0">
                    <a:srgbClr val="000000">
                      <a:alpha val="30000"/>
                    </a:srgbClr>
                  </a:outerShdw>
                </a:effectLst>
                <a:latin typeface="+mn-lt"/>
                <a:ea typeface="+mj-ea" pitchFamily="34" charset="0"/>
                <a:cs typeface="+mj-cs"/>
              </a:rPr>
              <a:t>I-9 Audits by ICE/HSI</a:t>
            </a:r>
          </a:p>
        </p:txBody>
      </p:sp>
      <p:sp>
        <p:nvSpPr>
          <p:cNvPr id="30723" name="Content Placeholder 2">
            <a:extLst>
              <a:ext uri="{FF2B5EF4-FFF2-40B4-BE49-F238E27FC236}">
                <a16:creationId xmlns:a16="http://schemas.microsoft.com/office/drawing/2014/main" id="{CF028F53-C7F0-24D0-57E6-94D937266B5A}"/>
              </a:ext>
            </a:extLst>
          </p:cNvPr>
          <p:cNvSpPr>
            <a:spLocks noGrp="1"/>
          </p:cNvSpPr>
          <p:nvPr>
            <p:ph sz="quarter" idx="11"/>
          </p:nvPr>
        </p:nvSpPr>
        <p:spPr>
          <a:xfrm>
            <a:off x="277813" y="1557580"/>
            <a:ext cx="11725624" cy="4751780"/>
          </a:xfrm>
          <a:ln cap="flat" algn="ctr">
            <a:miter lim="800000"/>
            <a:headEnd type="none" w="med" len="med"/>
            <a:tailEnd type="none" w="med" len="med"/>
          </a:ln>
        </p:spPr>
        <p:txBody>
          <a:bodyPr>
            <a:noAutofit/>
          </a:bodyPr>
          <a:lstStyle>
            <a:lvl1pPr marL="365125" indent="-282575" algn="l" defTabSz="914400" rtl="0" eaLnBrk="0" fontAlgn="base" hangingPunct="0">
              <a:lnSpc>
                <a:spcPct val="100000"/>
              </a:lnSpc>
              <a:spcBef>
                <a:spcPts val="600"/>
              </a:spcBef>
              <a:spcAft>
                <a:spcPct val="0"/>
              </a:spcAft>
              <a:buClr>
                <a:schemeClr val="accent1"/>
              </a:buClr>
              <a:buSzPct val="80000"/>
              <a:buFont typeface="Wingdings 2" pitchFamily="18" charset="2"/>
              <a:buChar char=""/>
              <a:defRPr kumimoji="0" lang="en-US" altLang="en-US" sz="3200" b="0" i="0" u="none" kern="1200" baseline="0">
                <a:solidFill>
                  <a:schemeClr val="tx1"/>
                </a:solidFill>
                <a:effectLst/>
                <a:latin typeface="+mn-lt"/>
                <a:ea typeface="+mn-ea"/>
                <a:cs typeface="+mn-cs"/>
              </a:defRPr>
            </a:lvl1pPr>
            <a:lvl2pPr marL="639763" indent="-236538" algn="l" defTabSz="914400" rtl="0" eaLnBrk="0" fontAlgn="base" hangingPunct="0">
              <a:lnSpc>
                <a:spcPct val="100000"/>
              </a:lnSpc>
              <a:spcBef>
                <a:spcPts val="550"/>
              </a:spcBef>
              <a:spcAft>
                <a:spcPct val="0"/>
              </a:spcAft>
              <a:buClr>
                <a:schemeClr val="accent1"/>
              </a:buClr>
              <a:buSzTx/>
              <a:buFont typeface="Verdana" pitchFamily="34" charset="0"/>
              <a:buChar char="◦"/>
              <a:defRPr kumimoji="0" lang="en-US" altLang="en-US" sz="2800" b="0" i="0" u="none" kern="1200" baseline="0">
                <a:solidFill>
                  <a:schemeClr val="tx1"/>
                </a:solidFill>
                <a:effectLst/>
                <a:latin typeface="+mn-lt"/>
                <a:ea typeface="+mn-ea"/>
                <a:cs typeface="+mn-cs"/>
              </a:defRPr>
            </a:lvl2pPr>
            <a:lvl3pPr marL="885825" indent="-228600" algn="l" defTabSz="914400" rtl="0" eaLnBrk="0" fontAlgn="base" hangingPunct="0">
              <a:lnSpc>
                <a:spcPct val="100000"/>
              </a:lnSpc>
              <a:spcBef>
                <a:spcPct val="20000"/>
              </a:spcBef>
              <a:spcAft>
                <a:spcPct val="0"/>
              </a:spcAft>
              <a:buClr>
                <a:schemeClr val="accent2"/>
              </a:buClr>
              <a:buSzTx/>
              <a:buFont typeface="Wingdings 2" pitchFamily="18" charset="2"/>
              <a:buChar char=""/>
              <a:defRPr kumimoji="0" lang="en-US" altLang="en-US" sz="2400" b="0" i="0" u="none" kern="1200" baseline="0">
                <a:solidFill>
                  <a:schemeClr val="tx1"/>
                </a:solidFill>
                <a:effectLst/>
                <a:latin typeface="+mn-lt"/>
                <a:ea typeface="+mn-ea"/>
                <a:cs typeface="+mn-cs"/>
              </a:defRPr>
            </a:lvl3pPr>
            <a:lvl4pPr marL="1096963" indent="-173038" algn="l" defTabSz="914400" rtl="0" eaLnBrk="0" fontAlgn="base" hangingPunct="0">
              <a:lnSpc>
                <a:spcPct val="100000"/>
              </a:lnSpc>
              <a:spcBef>
                <a:spcPct val="20000"/>
              </a:spcBef>
              <a:spcAft>
                <a:spcPct val="0"/>
              </a:spcAft>
              <a:buClr>
                <a:srgbClr val="C32D2E"/>
              </a:buClr>
              <a:buSzTx/>
              <a:buFont typeface="Wingdings 2" pitchFamily="18" charset="2"/>
              <a:buChar char=""/>
              <a:defRPr kumimoji="0" lang="en-US" altLang="en-US" sz="2000" b="0" i="0" u="none" kern="1200" baseline="0">
                <a:solidFill>
                  <a:schemeClr val="tx1"/>
                </a:solidFill>
                <a:effectLst/>
                <a:latin typeface="+mn-lt"/>
                <a:ea typeface="+mn-ea"/>
                <a:cs typeface="+mn-cs"/>
              </a:defRPr>
            </a:lvl4pPr>
            <a:lvl5pPr marL="1296988" indent="-182563" algn="l" defTabSz="914400" rtl="0" eaLnBrk="0" fontAlgn="base" hangingPunct="0">
              <a:lnSpc>
                <a:spcPct val="100000"/>
              </a:lnSpc>
              <a:spcBef>
                <a:spcPct val="20000"/>
              </a:spcBef>
              <a:spcAft>
                <a:spcPct val="0"/>
              </a:spcAft>
              <a:buClr>
                <a:srgbClr val="84AA33"/>
              </a:buClr>
              <a:buSzTx/>
              <a:buFont typeface="Wingdings 2" pitchFamily="18" charset="2"/>
              <a:buChar char=""/>
              <a:defRPr kumimoji="0" lang="en-US" altLang="en-US" sz="2000" b="0" i="0" u="none" kern="1200" baseline="0">
                <a:solidFill>
                  <a:schemeClr val="tx1"/>
                </a:solidFill>
                <a:effectLst/>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lang="en-US" altLang="en-US"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lang="en-US" altLang="en-US"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lang="en-US" altLang="en-US"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lang="en-US" altLang="en-US" sz="2000" kern="1200">
                <a:solidFill>
                  <a:schemeClr val="tx1"/>
                </a:solidFill>
                <a:latin typeface="+mn-lt"/>
                <a:ea typeface="+mn-ea"/>
                <a:cs typeface="+mn-cs"/>
              </a:defRPr>
            </a:lvl9pPr>
          </a:lstStyle>
          <a:p>
            <a:pPr algn="just">
              <a:buClr>
                <a:schemeClr val="tx1"/>
              </a:buClr>
            </a:pPr>
            <a:r>
              <a:rPr lang="en-US" sz="3200" dirty="0">
                <a:ln w="9525" cap="flat" cmpd="sng" algn="ctr">
                  <a:noFill/>
                  <a:prstDash val="solid"/>
                  <a:round/>
                  <a:headEnd type="none" w="med" len="med"/>
                  <a:tailEnd type="none" w="med" len="med"/>
                </a:ln>
                <a:solidFill>
                  <a:srgbClr val="000000"/>
                </a:solidFill>
                <a:sym typeface="Wingdings"/>
              </a:rPr>
              <a:t>It is </a:t>
            </a:r>
            <a:r>
              <a:rPr lang="en-US" sz="3200" dirty="0">
                <a:ln w="9525" cap="flat" cmpd="sng" algn="ctr">
                  <a:noFill/>
                  <a:prstDash val="solid"/>
                  <a:round/>
                  <a:headEnd type="none" w="med" len="med"/>
                  <a:tailEnd type="none" w="med" len="med"/>
                </a:ln>
                <a:sym typeface="Wingdings"/>
              </a:rPr>
              <a:t>anticipated</a:t>
            </a:r>
            <a:r>
              <a:rPr lang="en-US" sz="3200" dirty="0">
                <a:ln w="9525" cap="flat" cmpd="sng" algn="ctr">
                  <a:noFill/>
                  <a:prstDash val="solid"/>
                  <a:round/>
                  <a:headEnd type="none" w="med" len="med"/>
                  <a:tailEnd type="none" w="med" len="med"/>
                </a:ln>
                <a:solidFill>
                  <a:srgbClr val="000000"/>
                </a:solidFill>
                <a:sym typeface="Wingdings"/>
              </a:rPr>
              <a:t> that Trump Administration will increase ICE I-9 audits to 12,000 a year with 100+ ICE worksite raids a year.</a:t>
            </a:r>
          </a:p>
          <a:p>
            <a:pPr algn="just">
              <a:buClr>
                <a:schemeClr val="tx1"/>
              </a:buClr>
            </a:pPr>
            <a:r>
              <a:rPr lang="en-US" dirty="0">
                <a:ln w="9525" cap="flat" cmpd="sng" algn="ctr">
                  <a:noFill/>
                  <a:prstDash val="solid"/>
                  <a:round/>
                  <a:headEnd type="none" w="med" len="med"/>
                  <a:tailEnd type="none" w="med" len="med"/>
                </a:ln>
                <a:solidFill>
                  <a:srgbClr val="000000"/>
                </a:solidFill>
                <a:sym typeface="Wingdings"/>
              </a:rPr>
              <a:t>By comparison, Biden Administration averaged less than 500/year audits; under Bush &amp; Obama there were  3,000-3500/year or less.</a:t>
            </a:r>
          </a:p>
          <a:p>
            <a:pPr algn="just">
              <a:buClr>
                <a:schemeClr val="tx1"/>
              </a:buClr>
            </a:pPr>
            <a:r>
              <a:rPr lang="en-US" sz="3600" dirty="0">
                <a:ln w="9525" cap="flat" cmpd="sng" algn="ctr">
                  <a:noFill/>
                  <a:prstDash val="solid"/>
                  <a:round/>
                  <a:headEnd type="none" w="med" len="med"/>
                  <a:tailEnd type="none" w="med" len="med"/>
                </a:ln>
                <a:solidFill>
                  <a:srgbClr val="000000"/>
                </a:solidFill>
                <a:sym typeface="Wingdings"/>
              </a:rPr>
              <a:t>In Trump 1.0, I-9 Audits were: 5981 in FY18, 6450 in FY19; and goal of 12,000 in FY20 before COVID hit.</a:t>
            </a:r>
          </a:p>
          <a:p>
            <a:pPr algn="just">
              <a:buClr>
                <a:schemeClr val="tx1"/>
              </a:buClr>
            </a:pPr>
            <a:r>
              <a:rPr lang="en-US" sz="3600" dirty="0">
                <a:ln w="9525" cap="flat" cmpd="sng" algn="ctr">
                  <a:noFill/>
                  <a:prstDash val="solid"/>
                  <a:round/>
                  <a:headEnd type="none" w="med" len="med"/>
                  <a:tailEnd type="none" w="med" len="med"/>
                </a:ln>
                <a:solidFill>
                  <a:srgbClr val="000000"/>
                </a:solidFill>
                <a:sym typeface="Wingdings"/>
              </a:rPr>
              <a:t>Audits will be ramping up soon (3-6 months).</a:t>
            </a:r>
          </a:p>
          <a:p>
            <a:pPr algn="just">
              <a:buClr>
                <a:schemeClr val="tx1"/>
              </a:buClr>
            </a:pPr>
            <a:r>
              <a:rPr lang="en-US" sz="3600" dirty="0">
                <a:ln w="9525" cap="flat" cmpd="sng" algn="ctr">
                  <a:noFill/>
                  <a:prstDash val="solid"/>
                  <a:round/>
                  <a:headEnd type="none" w="med" len="med"/>
                  <a:tailEnd type="none" w="med" len="med"/>
                </a:ln>
                <a:solidFill>
                  <a:srgbClr val="000000"/>
                </a:solidFill>
                <a:sym typeface="Wingdings"/>
              </a:rPr>
              <a:t>ARE YOU READY TO SHOW COMPLIANCE?</a:t>
            </a:r>
            <a:endParaRPr lang="en-US" sz="3200" dirty="0">
              <a:ln w="9525" cap="flat" cmpd="sng" algn="ctr">
                <a:noFill/>
                <a:prstDash val="solid"/>
                <a:round/>
                <a:headEnd type="none" w="med" len="med"/>
                <a:tailEnd type="none" w="med" len="med"/>
              </a:ln>
              <a:solidFill>
                <a:srgbClr val="000000"/>
              </a:solidFill>
              <a:sym typeface="Wingdings"/>
            </a:endParaRPr>
          </a:p>
          <a:p>
            <a:pPr marL="82550" indent="0" algn="just">
              <a:buClr>
                <a:schemeClr val="tx1"/>
              </a:buClr>
              <a:buNone/>
            </a:pPr>
            <a:endParaRPr sz="3400" dirty="0"/>
          </a:p>
        </p:txBody>
      </p:sp>
    </p:spTree>
  </p:cSld>
  <p:clrMapOvr>
    <a:masterClrMapping/>
  </p:clrMapOvr>
  <p:transition spd="slow">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80EE3085-F1C5-7E2F-CA29-31BF533CAD4C}"/>
              </a:ext>
            </a:extLst>
          </p:cNvPr>
          <p:cNvSpPr>
            <a:spLocks noGrp="1"/>
          </p:cNvSpPr>
          <p:nvPr>
            <p:ph type="title"/>
          </p:nvPr>
        </p:nvSpPr>
        <p:spPr>
          <a:ln cap="flat" algn="ctr">
            <a:round/>
            <a:headEnd type="none" w="med" len="med"/>
            <a:tailEnd type="none" w="med" len="med"/>
          </a:ln>
        </p:spPr>
        <p:txBody>
          <a:bodyPr>
            <a:normAutofit/>
          </a:bodyPr>
          <a:lstStyle/>
          <a:p>
            <a:pPr algn="ctr">
              <a:buSzTx/>
            </a:pPr>
            <a:r>
              <a:rPr lang="en-US" sz="4400" dirty="0">
                <a:effectLst>
                  <a:outerShdw blurRad="50000" dist="30000" dir="5400000" algn="tl" rotWithShape="0">
                    <a:srgbClr val="000000">
                      <a:alpha val="30000"/>
                    </a:srgbClr>
                  </a:outerShdw>
                </a:effectLst>
                <a:latin typeface="+mn-lt"/>
                <a:ea typeface="+mj-ea" pitchFamily="34" charset="0"/>
                <a:cs typeface="+mj-cs"/>
              </a:rPr>
              <a:t>You are being Targeted by ICE</a:t>
            </a:r>
          </a:p>
        </p:txBody>
      </p:sp>
      <p:sp>
        <p:nvSpPr>
          <p:cNvPr id="32771" name="Content Placeholder 2">
            <a:extLst>
              <a:ext uri="{FF2B5EF4-FFF2-40B4-BE49-F238E27FC236}">
                <a16:creationId xmlns:a16="http://schemas.microsoft.com/office/drawing/2014/main" id="{87488B7D-134D-1EE3-83D7-5E8A157833E3}"/>
              </a:ext>
            </a:extLst>
          </p:cNvPr>
          <p:cNvSpPr>
            <a:spLocks noGrp="1"/>
          </p:cNvSpPr>
          <p:nvPr>
            <p:ph sz="quarter" idx="11"/>
          </p:nvPr>
        </p:nvSpPr>
        <p:spPr>
          <a:xfrm>
            <a:off x="277813" y="1737360"/>
            <a:ext cx="11631168" cy="4864918"/>
          </a:xfrm>
          <a:ln cap="flat" algn="ctr">
            <a:miter lim="800000"/>
            <a:headEnd type="none" w="med" len="med"/>
            <a:tailEnd type="none" w="med" len="med"/>
          </a:ln>
        </p:spPr>
        <p:txBody>
          <a:bodyPr>
            <a:noAutofit/>
          </a:bodyPr>
          <a:lstStyle>
            <a:lvl1pPr marL="365125" indent="-282575" algn="l" defTabSz="914400" rtl="0" eaLnBrk="0" fontAlgn="base" hangingPunct="0">
              <a:lnSpc>
                <a:spcPct val="100000"/>
              </a:lnSpc>
              <a:spcBef>
                <a:spcPts val="600"/>
              </a:spcBef>
              <a:spcAft>
                <a:spcPct val="0"/>
              </a:spcAft>
              <a:buClr>
                <a:schemeClr val="accent1"/>
              </a:buClr>
              <a:buSzPct val="80000"/>
              <a:buFont typeface="Wingdings 2" pitchFamily="18" charset="2"/>
              <a:buChar char=""/>
              <a:defRPr kumimoji="0" lang="en-US" altLang="en-US" sz="3200" b="0" i="0" u="none" kern="1200" baseline="0">
                <a:solidFill>
                  <a:schemeClr val="tx1"/>
                </a:solidFill>
                <a:effectLst/>
                <a:latin typeface="+mn-lt"/>
                <a:ea typeface="+mn-ea"/>
                <a:cs typeface="+mn-cs"/>
              </a:defRPr>
            </a:lvl1pPr>
            <a:lvl2pPr marL="639763" indent="-236538" algn="l" defTabSz="914400" rtl="0" eaLnBrk="0" fontAlgn="base" hangingPunct="0">
              <a:lnSpc>
                <a:spcPct val="100000"/>
              </a:lnSpc>
              <a:spcBef>
                <a:spcPts val="550"/>
              </a:spcBef>
              <a:spcAft>
                <a:spcPct val="0"/>
              </a:spcAft>
              <a:buClr>
                <a:schemeClr val="accent1"/>
              </a:buClr>
              <a:buSzTx/>
              <a:buFont typeface="Verdana" pitchFamily="34" charset="0"/>
              <a:buChar char="◦"/>
              <a:defRPr kumimoji="0" lang="en-US" altLang="en-US" sz="2800" b="0" i="0" u="none" kern="1200" baseline="0">
                <a:solidFill>
                  <a:schemeClr val="tx1"/>
                </a:solidFill>
                <a:effectLst/>
                <a:latin typeface="+mn-lt"/>
                <a:ea typeface="+mn-ea"/>
                <a:cs typeface="+mn-cs"/>
              </a:defRPr>
            </a:lvl2pPr>
            <a:lvl3pPr marL="885825" indent="-228600" algn="l" defTabSz="914400" rtl="0" eaLnBrk="0" fontAlgn="base" hangingPunct="0">
              <a:lnSpc>
                <a:spcPct val="100000"/>
              </a:lnSpc>
              <a:spcBef>
                <a:spcPct val="20000"/>
              </a:spcBef>
              <a:spcAft>
                <a:spcPct val="0"/>
              </a:spcAft>
              <a:buClr>
                <a:schemeClr val="accent2"/>
              </a:buClr>
              <a:buSzTx/>
              <a:buFont typeface="Wingdings 2" pitchFamily="18" charset="2"/>
              <a:buChar char=""/>
              <a:defRPr kumimoji="0" lang="en-US" altLang="en-US" sz="2400" b="0" i="0" u="none" kern="1200" baseline="0">
                <a:solidFill>
                  <a:schemeClr val="tx1"/>
                </a:solidFill>
                <a:effectLst/>
                <a:latin typeface="+mn-lt"/>
                <a:ea typeface="+mn-ea"/>
                <a:cs typeface="+mn-cs"/>
              </a:defRPr>
            </a:lvl3pPr>
            <a:lvl4pPr marL="1096963" indent="-173038" algn="l" defTabSz="914400" rtl="0" eaLnBrk="0" fontAlgn="base" hangingPunct="0">
              <a:lnSpc>
                <a:spcPct val="100000"/>
              </a:lnSpc>
              <a:spcBef>
                <a:spcPct val="20000"/>
              </a:spcBef>
              <a:spcAft>
                <a:spcPct val="0"/>
              </a:spcAft>
              <a:buClr>
                <a:srgbClr val="C32D2E"/>
              </a:buClr>
              <a:buSzTx/>
              <a:buFont typeface="Wingdings 2" pitchFamily="18" charset="2"/>
              <a:buChar char=""/>
              <a:defRPr kumimoji="0" lang="en-US" altLang="en-US" sz="2000" b="0" i="0" u="none" kern="1200" baseline="0">
                <a:solidFill>
                  <a:schemeClr val="tx1"/>
                </a:solidFill>
                <a:effectLst/>
                <a:latin typeface="+mn-lt"/>
                <a:ea typeface="+mn-ea"/>
                <a:cs typeface="+mn-cs"/>
              </a:defRPr>
            </a:lvl4pPr>
            <a:lvl5pPr marL="1296988" indent="-182563" algn="l" defTabSz="914400" rtl="0" eaLnBrk="0" fontAlgn="base" hangingPunct="0">
              <a:lnSpc>
                <a:spcPct val="100000"/>
              </a:lnSpc>
              <a:spcBef>
                <a:spcPct val="20000"/>
              </a:spcBef>
              <a:spcAft>
                <a:spcPct val="0"/>
              </a:spcAft>
              <a:buClr>
                <a:srgbClr val="84AA33"/>
              </a:buClr>
              <a:buSzTx/>
              <a:buFont typeface="Wingdings 2" pitchFamily="18" charset="2"/>
              <a:buChar char=""/>
              <a:defRPr kumimoji="0" lang="en-US" altLang="en-US" sz="2000" b="0" i="0" u="none" kern="1200" baseline="0">
                <a:solidFill>
                  <a:schemeClr val="tx1"/>
                </a:solidFill>
                <a:effectLst/>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lang="en-US" altLang="en-US"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lang="en-US" altLang="en-US"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lang="en-US" altLang="en-US"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lang="en-US" altLang="en-US" sz="2000" kern="1200">
                <a:solidFill>
                  <a:schemeClr val="tx1"/>
                </a:solidFill>
                <a:latin typeface="+mn-lt"/>
                <a:ea typeface="+mn-ea"/>
                <a:cs typeface="+mn-cs"/>
              </a:defRPr>
            </a:lvl9pPr>
          </a:lstStyle>
          <a:p>
            <a:pPr>
              <a:buClr>
                <a:schemeClr val="tx1"/>
              </a:buClr>
              <a:buFont typeface="Arial" panose="020B0604020202020204" pitchFamily="34" charset="0"/>
              <a:buChar char="•"/>
            </a:pPr>
            <a:r>
              <a:rPr lang="en-US" dirty="0"/>
              <a:t>The construction industry is being targeted by ICE/HSI:</a:t>
            </a:r>
          </a:p>
          <a:p>
            <a:pPr lvl="1">
              <a:buClr>
                <a:schemeClr val="tx1"/>
              </a:buClr>
              <a:buFont typeface="Arial" panose="020B0604020202020204" pitchFamily="34" charset="0"/>
              <a:buChar char="•"/>
            </a:pPr>
            <a:r>
              <a:rPr lang="en-US" dirty="0"/>
              <a:t>Along with hospitality, food processing, agriculture, and infrastructure. </a:t>
            </a:r>
          </a:p>
          <a:p>
            <a:pPr>
              <a:buClr>
                <a:schemeClr val="tx1"/>
              </a:buClr>
              <a:buFont typeface="Arial" panose="020B0604020202020204" pitchFamily="34" charset="0"/>
              <a:buChar char="•"/>
            </a:pPr>
            <a:r>
              <a:rPr lang="en-US" dirty="0"/>
              <a:t>Why are these industries targeted?</a:t>
            </a:r>
          </a:p>
          <a:p>
            <a:pPr lvl="1">
              <a:buClr>
                <a:schemeClr val="tx1"/>
              </a:buClr>
              <a:buFont typeface="Arial" panose="020B0604020202020204" pitchFamily="34" charset="0"/>
              <a:buChar char="•"/>
            </a:pPr>
            <a:r>
              <a:rPr lang="en-US" dirty="0"/>
              <a:t>Based on published reports, these industries appear to have most undocumented workers in workforce.</a:t>
            </a:r>
          </a:p>
          <a:p>
            <a:pPr>
              <a:buClr>
                <a:srgbClr val="3891A7"/>
              </a:buClr>
            </a:pPr>
            <a:endParaRPr dirty="0"/>
          </a:p>
        </p:txBody>
      </p:sp>
    </p:spTree>
    <p:extLst>
      <p:ext uri="{BB962C8B-B14F-4D97-AF65-F5344CB8AC3E}">
        <p14:creationId xmlns:p14="http://schemas.microsoft.com/office/powerpoint/2010/main" val="195643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6" name="Slide Number Placeholder 1">
            <a:extLst>
              <a:ext uri="{FF2B5EF4-FFF2-40B4-BE49-F238E27FC236}">
                <a16:creationId xmlns:a16="http://schemas.microsoft.com/office/drawing/2014/main" id="{20D08304-BE40-3460-120B-14D3E51FDFA4}"/>
              </a:ext>
            </a:extLst>
          </p:cNvPr>
          <p:cNvSpPr>
            <a:spLocks noGrp="1"/>
          </p:cNvSpPr>
          <p:nvPr>
            <p:ph type="sldNum" sz="quarter" idx="10"/>
          </p:nvPr>
        </p:nvSpPr>
        <p:spPr/>
        <p:txBody>
          <a:bodyPr/>
          <a:lstStyle/>
          <a:p>
            <a:pPr>
              <a:spcAft>
                <a:spcPts val="600"/>
              </a:spcAft>
            </a:pPr>
            <a:fld id="{B73F69C2-009F-4240-9724-5B3BAC1E9E06}" type="slidenum">
              <a:rPr lang="en-US" smtClean="0"/>
              <a:pPr>
                <a:spcAft>
                  <a:spcPts val="600"/>
                </a:spcAft>
              </a:pPr>
              <a:t>7</a:t>
            </a:fld>
            <a:endParaRPr lang="en-US"/>
          </a:p>
        </p:txBody>
      </p:sp>
      <p:sp>
        <p:nvSpPr>
          <p:cNvPr id="32770" name="Title 1">
            <a:extLst>
              <a:ext uri="{FF2B5EF4-FFF2-40B4-BE49-F238E27FC236}">
                <a16:creationId xmlns:a16="http://schemas.microsoft.com/office/drawing/2014/main" id="{80EE3085-F1C5-7E2F-CA29-31BF533CAD4C}"/>
              </a:ext>
            </a:extLst>
          </p:cNvPr>
          <p:cNvSpPr>
            <a:spLocks noGrp="1"/>
          </p:cNvSpPr>
          <p:nvPr>
            <p:ph type="title"/>
          </p:nvPr>
        </p:nvSpPr>
        <p:spPr/>
        <p:txBody>
          <a:bodyPr anchor="ctr">
            <a:normAutofit/>
          </a:bodyPr>
          <a:lstStyle/>
          <a:p>
            <a:pPr algn="ctr">
              <a:buSzTx/>
            </a:pPr>
            <a:r>
              <a:rPr lang="en-US" dirty="0">
                <a:effectLst>
                  <a:outerShdw blurRad="50000" dist="30000" dir="5400000" algn="tl" rotWithShape="0">
                    <a:srgbClr val="000000">
                      <a:alpha val="30000"/>
                    </a:srgbClr>
                  </a:outerShdw>
                </a:effectLst>
              </a:rPr>
              <a:t>What is an ICE I-9 Audit?</a:t>
            </a:r>
          </a:p>
        </p:txBody>
      </p:sp>
      <p:sp>
        <p:nvSpPr>
          <p:cNvPr id="32771" name="Content Placeholder 2">
            <a:extLst>
              <a:ext uri="{FF2B5EF4-FFF2-40B4-BE49-F238E27FC236}">
                <a16:creationId xmlns:a16="http://schemas.microsoft.com/office/drawing/2014/main" id="{87488B7D-134D-1EE3-83D7-5E8A157833E3}"/>
              </a:ext>
            </a:extLst>
          </p:cNvPr>
          <p:cNvSpPr>
            <a:spLocks noGrp="1"/>
          </p:cNvSpPr>
          <p:nvPr>
            <p:ph sz="quarter" idx="11"/>
          </p:nvPr>
        </p:nvSpPr>
        <p:spPr/>
        <p:txBody>
          <a:bodyPr anchor="t">
            <a:normAutofit/>
          </a:bodyPr>
          <a:lstStyle>
            <a:lvl1pPr marL="365125" indent="-282575" algn="l" defTabSz="914400" rtl="0" eaLnBrk="0" fontAlgn="base" hangingPunct="0">
              <a:lnSpc>
                <a:spcPct val="100000"/>
              </a:lnSpc>
              <a:spcBef>
                <a:spcPts val="600"/>
              </a:spcBef>
              <a:spcAft>
                <a:spcPct val="0"/>
              </a:spcAft>
              <a:buClr>
                <a:schemeClr val="accent1"/>
              </a:buClr>
              <a:buSzPct val="80000"/>
              <a:buFont typeface="Wingdings 2" pitchFamily="18" charset="2"/>
              <a:buChar char=""/>
              <a:defRPr kumimoji="0" lang="en-US" altLang="en-US" sz="3200" b="0" i="0" u="none" kern="1200" baseline="0">
                <a:solidFill>
                  <a:schemeClr val="tx1"/>
                </a:solidFill>
                <a:effectLst/>
                <a:latin typeface="+mn-lt"/>
                <a:ea typeface="+mn-ea"/>
                <a:cs typeface="+mn-cs"/>
              </a:defRPr>
            </a:lvl1pPr>
            <a:lvl2pPr marL="639763" indent="-236538" algn="l" defTabSz="914400" rtl="0" eaLnBrk="0" fontAlgn="base" hangingPunct="0">
              <a:lnSpc>
                <a:spcPct val="100000"/>
              </a:lnSpc>
              <a:spcBef>
                <a:spcPts val="550"/>
              </a:spcBef>
              <a:spcAft>
                <a:spcPct val="0"/>
              </a:spcAft>
              <a:buClr>
                <a:schemeClr val="accent1"/>
              </a:buClr>
              <a:buSzTx/>
              <a:buFont typeface="Verdana" pitchFamily="34" charset="0"/>
              <a:buChar char="◦"/>
              <a:defRPr kumimoji="0" lang="en-US" altLang="en-US" sz="2800" b="0" i="0" u="none" kern="1200" baseline="0">
                <a:solidFill>
                  <a:schemeClr val="tx1"/>
                </a:solidFill>
                <a:effectLst/>
                <a:latin typeface="+mn-lt"/>
                <a:ea typeface="+mn-ea"/>
                <a:cs typeface="+mn-cs"/>
              </a:defRPr>
            </a:lvl2pPr>
            <a:lvl3pPr marL="885825" indent="-228600" algn="l" defTabSz="914400" rtl="0" eaLnBrk="0" fontAlgn="base" hangingPunct="0">
              <a:lnSpc>
                <a:spcPct val="100000"/>
              </a:lnSpc>
              <a:spcBef>
                <a:spcPct val="20000"/>
              </a:spcBef>
              <a:spcAft>
                <a:spcPct val="0"/>
              </a:spcAft>
              <a:buClr>
                <a:schemeClr val="accent2"/>
              </a:buClr>
              <a:buSzTx/>
              <a:buFont typeface="Wingdings 2" pitchFamily="18" charset="2"/>
              <a:buChar char=""/>
              <a:defRPr kumimoji="0" lang="en-US" altLang="en-US" sz="2400" b="0" i="0" u="none" kern="1200" baseline="0">
                <a:solidFill>
                  <a:schemeClr val="tx1"/>
                </a:solidFill>
                <a:effectLst/>
                <a:latin typeface="+mn-lt"/>
                <a:ea typeface="+mn-ea"/>
                <a:cs typeface="+mn-cs"/>
              </a:defRPr>
            </a:lvl3pPr>
            <a:lvl4pPr marL="1096963" indent="-173038" algn="l" defTabSz="914400" rtl="0" eaLnBrk="0" fontAlgn="base" hangingPunct="0">
              <a:lnSpc>
                <a:spcPct val="100000"/>
              </a:lnSpc>
              <a:spcBef>
                <a:spcPct val="20000"/>
              </a:spcBef>
              <a:spcAft>
                <a:spcPct val="0"/>
              </a:spcAft>
              <a:buClr>
                <a:srgbClr val="C32D2E"/>
              </a:buClr>
              <a:buSzTx/>
              <a:buFont typeface="Wingdings 2" pitchFamily="18" charset="2"/>
              <a:buChar char=""/>
              <a:defRPr kumimoji="0" lang="en-US" altLang="en-US" sz="2000" b="0" i="0" u="none" kern="1200" baseline="0">
                <a:solidFill>
                  <a:schemeClr val="tx1"/>
                </a:solidFill>
                <a:effectLst/>
                <a:latin typeface="+mn-lt"/>
                <a:ea typeface="+mn-ea"/>
                <a:cs typeface="+mn-cs"/>
              </a:defRPr>
            </a:lvl4pPr>
            <a:lvl5pPr marL="1296988" indent="-182563" algn="l" defTabSz="914400" rtl="0" eaLnBrk="0" fontAlgn="base" hangingPunct="0">
              <a:lnSpc>
                <a:spcPct val="100000"/>
              </a:lnSpc>
              <a:spcBef>
                <a:spcPct val="20000"/>
              </a:spcBef>
              <a:spcAft>
                <a:spcPct val="0"/>
              </a:spcAft>
              <a:buClr>
                <a:srgbClr val="84AA33"/>
              </a:buClr>
              <a:buSzTx/>
              <a:buFont typeface="Wingdings 2" pitchFamily="18" charset="2"/>
              <a:buChar char=""/>
              <a:defRPr kumimoji="0" lang="en-US" altLang="en-US" sz="2000" b="0" i="0" u="none" kern="1200" baseline="0">
                <a:solidFill>
                  <a:schemeClr val="tx1"/>
                </a:solidFill>
                <a:effectLst/>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lang="en-US" altLang="en-US"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lang="en-US" altLang="en-US"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lang="en-US" altLang="en-US"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lang="en-US" altLang="en-US" sz="2000" kern="1200">
                <a:solidFill>
                  <a:schemeClr val="tx1"/>
                </a:solidFill>
                <a:latin typeface="+mn-lt"/>
                <a:ea typeface="+mn-ea"/>
                <a:cs typeface="+mn-cs"/>
              </a:defRPr>
            </a:lvl9pPr>
          </a:lstStyle>
          <a:p>
            <a:pPr>
              <a:lnSpc>
                <a:spcPct val="90000"/>
              </a:lnSpc>
              <a:buClr>
                <a:schemeClr val="tx1"/>
              </a:buClr>
              <a:buFont typeface="Arial" panose="020B0604020202020204" pitchFamily="34" charset="0"/>
              <a:buChar char="•"/>
            </a:pPr>
            <a:r>
              <a:rPr lang="en-US" sz="3000" dirty="0"/>
              <a:t>ICE agents hand-deliver a Notice of Inspection (NOI)/ subpoena to employer’s facility;</a:t>
            </a:r>
          </a:p>
          <a:p>
            <a:pPr lvl="1">
              <a:lnSpc>
                <a:spcPct val="90000"/>
              </a:lnSpc>
              <a:buClr>
                <a:schemeClr val="tx1"/>
              </a:buClr>
              <a:buFont typeface="Arial" panose="020B0604020202020204" pitchFamily="34" charset="0"/>
              <a:buChar char="•"/>
            </a:pPr>
            <a:r>
              <a:rPr lang="en-US" sz="2600" dirty="0"/>
              <a:t>Possible to receive via FedEx; </a:t>
            </a:r>
          </a:p>
          <a:p>
            <a:pPr>
              <a:lnSpc>
                <a:spcPct val="90000"/>
              </a:lnSpc>
              <a:buClr>
                <a:schemeClr val="tx1"/>
              </a:buClr>
              <a:buFont typeface="Arial" panose="020B0604020202020204" pitchFamily="34" charset="0"/>
              <a:buChar char="•"/>
            </a:pPr>
            <a:r>
              <a:rPr lang="en-US" sz="3000" dirty="0"/>
              <a:t>NOI/subpoena demands employer produce (within 3 days):</a:t>
            </a:r>
          </a:p>
          <a:p>
            <a:pPr lvl="2">
              <a:lnSpc>
                <a:spcPct val="90000"/>
              </a:lnSpc>
              <a:buClr>
                <a:schemeClr val="tx1"/>
              </a:buClr>
              <a:buFont typeface="Arial" panose="020B0604020202020204" pitchFamily="34" charset="0"/>
              <a:buChar char="•"/>
            </a:pPr>
            <a:r>
              <a:rPr lang="en-US" altLang="en-US" sz="3000" dirty="0"/>
              <a:t>Forms I-9 of current &amp; terminated employees with supporting 	documentation, if retained, including passport, green card, 	EAD, driver’s license,  &amp; any E-Verify confirmations; </a:t>
            </a:r>
          </a:p>
          <a:p>
            <a:pPr lvl="2">
              <a:lnSpc>
                <a:spcPct val="90000"/>
              </a:lnSpc>
              <a:buClr>
                <a:schemeClr val="tx1"/>
              </a:buClr>
              <a:buFont typeface="Arial" panose="020B0604020202020204" pitchFamily="34" charset="0"/>
              <a:buChar char="•"/>
            </a:pPr>
            <a:r>
              <a:rPr lang="en-US" sz="3000" dirty="0"/>
              <a:t>List of current employees; payroll and quarterly reports; names 	of owners &amp; staffing companies; Articles of Incorporation and business licenses; and whether a participant in E-Verify.</a:t>
            </a:r>
          </a:p>
          <a:p>
            <a:pPr>
              <a:lnSpc>
                <a:spcPct val="90000"/>
              </a:lnSpc>
              <a:buClr>
                <a:srgbClr val="3891A7"/>
              </a:buClr>
            </a:pPr>
            <a:endParaRPr lang="en-US" sz="3000" dirty="0"/>
          </a:p>
        </p:txBody>
      </p:sp>
    </p:spTree>
    <p:extLst>
      <p:ext uri="{BB962C8B-B14F-4D97-AF65-F5344CB8AC3E}">
        <p14:creationId xmlns:p14="http://schemas.microsoft.com/office/powerpoint/2010/main" val="203538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C8150B-0A6F-6C40-EBE6-DDAB01D2ED36}"/>
              </a:ext>
            </a:extLst>
          </p:cNvPr>
          <p:cNvSpPr>
            <a:spLocks noGrp="1"/>
          </p:cNvSpPr>
          <p:nvPr>
            <p:ph type="sldNum" sz="quarter" idx="10"/>
          </p:nvPr>
        </p:nvSpPr>
        <p:spPr/>
        <p:txBody>
          <a:bodyPr/>
          <a:lstStyle/>
          <a:p>
            <a:fld id="{B73F69C2-009F-4240-9724-5B3BAC1E9E06}" type="slidenum">
              <a:rPr lang="en-US" smtClean="0"/>
              <a:pPr/>
              <a:t>8</a:t>
            </a:fld>
            <a:endParaRPr lang="en-US" dirty="0"/>
          </a:p>
        </p:txBody>
      </p:sp>
      <p:sp>
        <p:nvSpPr>
          <p:cNvPr id="3" name="Title 2">
            <a:extLst>
              <a:ext uri="{FF2B5EF4-FFF2-40B4-BE49-F238E27FC236}">
                <a16:creationId xmlns:a16="http://schemas.microsoft.com/office/drawing/2014/main" id="{1F436726-09CB-C088-41AB-15DE0F60C213}"/>
              </a:ext>
            </a:extLst>
          </p:cNvPr>
          <p:cNvSpPr>
            <a:spLocks noGrp="1"/>
          </p:cNvSpPr>
          <p:nvPr>
            <p:ph type="title"/>
          </p:nvPr>
        </p:nvSpPr>
        <p:spPr/>
        <p:txBody>
          <a:bodyPr/>
          <a:lstStyle/>
          <a:p>
            <a:r>
              <a:rPr lang="en-US" dirty="0"/>
              <a:t>Employer Protocol: I-9 Investigations</a:t>
            </a:r>
          </a:p>
        </p:txBody>
      </p:sp>
      <p:sp>
        <p:nvSpPr>
          <p:cNvPr id="4" name="Content Placeholder 3">
            <a:extLst>
              <a:ext uri="{FF2B5EF4-FFF2-40B4-BE49-F238E27FC236}">
                <a16:creationId xmlns:a16="http://schemas.microsoft.com/office/drawing/2014/main" id="{6BE0ADA0-4FC1-B74A-88A4-3744E4D07723}"/>
              </a:ext>
            </a:extLst>
          </p:cNvPr>
          <p:cNvSpPr>
            <a:spLocks noGrp="1"/>
          </p:cNvSpPr>
          <p:nvPr>
            <p:ph sz="quarter" idx="11"/>
          </p:nvPr>
        </p:nvSpPr>
        <p:spPr>
          <a:xfrm>
            <a:off x="277812" y="1737360"/>
            <a:ext cx="11266488" cy="4617720"/>
          </a:xfrm>
        </p:spPr>
        <p:txBody>
          <a:bodyPr/>
          <a:lstStyle/>
          <a:p>
            <a:r>
              <a:rPr lang="en-US" sz="2400" dirty="0"/>
              <a:t>Tips: </a:t>
            </a:r>
          </a:p>
          <a:p>
            <a:pPr lvl="1"/>
            <a:r>
              <a:rPr lang="en-US" sz="2400" dirty="0"/>
              <a:t>Ask for contact info of agent serving the NOI. </a:t>
            </a:r>
          </a:p>
          <a:p>
            <a:pPr lvl="1"/>
            <a:r>
              <a:rPr lang="en-US" sz="2400" dirty="0"/>
              <a:t>Never waive the 3-day period. </a:t>
            </a:r>
          </a:p>
          <a:p>
            <a:pPr lvl="1"/>
            <a:r>
              <a:rPr lang="en-US" sz="2400" dirty="0"/>
              <a:t>Sometimes, ICE will authorize an extended deadline.</a:t>
            </a:r>
          </a:p>
          <a:p>
            <a:pPr lvl="1"/>
            <a:r>
              <a:rPr lang="en-US" sz="2400" dirty="0"/>
              <a:t>Investigator cannot take records from the workplace on their own.</a:t>
            </a:r>
          </a:p>
          <a:p>
            <a:r>
              <a:rPr lang="en-US" sz="2400" dirty="0"/>
              <a:t>Can ICE enter non-public areas of worksite? ICE must have either consent of employer or search warrant </a:t>
            </a:r>
            <a:r>
              <a:rPr lang="en-US" sz="2400" u="sng" dirty="0"/>
              <a:t>signed by federal judge </a:t>
            </a:r>
            <a:r>
              <a:rPr lang="en-US" sz="2400" dirty="0"/>
              <a:t>for non-public areas of worksite. Even if ICE officer has an administrative warrant from DHS for arrest of an employee, the officer is only allowed in public areas of workplace.</a:t>
            </a:r>
          </a:p>
        </p:txBody>
      </p:sp>
    </p:spTree>
    <p:extLst>
      <p:ext uri="{BB962C8B-B14F-4D97-AF65-F5344CB8AC3E}">
        <p14:creationId xmlns:p14="http://schemas.microsoft.com/office/powerpoint/2010/main" val="250103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513AFA-6D19-8168-9B23-89A980D4E401}"/>
              </a:ext>
            </a:extLst>
          </p:cNvPr>
          <p:cNvSpPr>
            <a:spLocks noGrp="1"/>
          </p:cNvSpPr>
          <p:nvPr>
            <p:ph type="sldNum" sz="quarter" idx="10"/>
          </p:nvPr>
        </p:nvSpPr>
        <p:spPr/>
        <p:txBody>
          <a:bodyPr/>
          <a:lstStyle/>
          <a:p>
            <a:fld id="{B73F69C2-009F-4240-9724-5B3BAC1E9E06}" type="slidenum">
              <a:rPr lang="en-US" smtClean="0"/>
              <a:pPr/>
              <a:t>9</a:t>
            </a:fld>
            <a:endParaRPr lang="en-US" dirty="0"/>
          </a:p>
        </p:txBody>
      </p:sp>
      <p:sp>
        <p:nvSpPr>
          <p:cNvPr id="3" name="Title 2">
            <a:extLst>
              <a:ext uri="{FF2B5EF4-FFF2-40B4-BE49-F238E27FC236}">
                <a16:creationId xmlns:a16="http://schemas.microsoft.com/office/drawing/2014/main" id="{DBE54CD7-1B72-C3FA-A9A7-E8AEE5800E8A}"/>
              </a:ext>
            </a:extLst>
          </p:cNvPr>
          <p:cNvSpPr>
            <a:spLocks noGrp="1"/>
          </p:cNvSpPr>
          <p:nvPr>
            <p:ph type="title"/>
          </p:nvPr>
        </p:nvSpPr>
        <p:spPr/>
        <p:txBody>
          <a:bodyPr/>
          <a:lstStyle/>
          <a:p>
            <a:r>
              <a:rPr lang="en-US" dirty="0"/>
              <a:t>Planning for ICE Inspections of I-9s</a:t>
            </a:r>
          </a:p>
        </p:txBody>
      </p:sp>
      <p:sp>
        <p:nvSpPr>
          <p:cNvPr id="4" name="Content Placeholder 3">
            <a:extLst>
              <a:ext uri="{FF2B5EF4-FFF2-40B4-BE49-F238E27FC236}">
                <a16:creationId xmlns:a16="http://schemas.microsoft.com/office/drawing/2014/main" id="{595E4845-3E36-3261-DB96-2106B7FE9C61}"/>
              </a:ext>
            </a:extLst>
          </p:cNvPr>
          <p:cNvSpPr>
            <a:spLocks noGrp="1"/>
          </p:cNvSpPr>
          <p:nvPr>
            <p:ph sz="quarter" idx="11"/>
          </p:nvPr>
        </p:nvSpPr>
        <p:spPr>
          <a:xfrm>
            <a:off x="277812" y="1737360"/>
            <a:ext cx="11083608" cy="4572000"/>
          </a:xfrm>
        </p:spPr>
        <p:txBody>
          <a:bodyPr/>
          <a:lstStyle/>
          <a:p>
            <a:pPr marL="0" indent="0">
              <a:buNone/>
            </a:pPr>
            <a:r>
              <a:rPr lang="en-US" sz="2400" dirty="0"/>
              <a:t>Standard policy recommendation:</a:t>
            </a:r>
          </a:p>
          <a:p>
            <a:pPr lvl="1"/>
            <a:r>
              <a:rPr lang="en-US" sz="2400" dirty="0"/>
              <a:t>Conduct internal I-9 audit to cure errors on Form I-9.</a:t>
            </a:r>
          </a:p>
          <a:p>
            <a:pPr lvl="1"/>
            <a:r>
              <a:rPr lang="en-US" sz="2400" dirty="0"/>
              <a:t>Ensure staff are trained on maintenance/preparation of Form I-9s.</a:t>
            </a:r>
          </a:p>
          <a:p>
            <a:pPr lvl="1"/>
            <a:r>
              <a:rPr lang="en-US" sz="2400" dirty="0"/>
              <a:t>Address how to respond to a Notice of Inspection in an audit.</a:t>
            </a:r>
          </a:p>
          <a:p>
            <a:pPr lvl="1"/>
            <a:r>
              <a:rPr lang="en-US" sz="2400" dirty="0"/>
              <a:t>Assemble your Crisis Management team in advance (management/senior leadership who will handle escalation in event of site investigation).</a:t>
            </a:r>
          </a:p>
          <a:p>
            <a:pPr lvl="1"/>
            <a:r>
              <a:rPr lang="en-US" sz="2400" dirty="0"/>
              <a:t>Form a company policy/process on whether employer consents to give ICE agents right to access worksite without a warrant. </a:t>
            </a:r>
          </a:p>
          <a:p>
            <a:pPr lvl="1"/>
            <a:r>
              <a:rPr lang="en-US" sz="2400" dirty="0">
                <a:solidFill>
                  <a:srgbClr val="FF0000"/>
                </a:solidFill>
              </a:rPr>
              <a:t>Make sure everyone immediately informs a designated point of contact.</a:t>
            </a:r>
          </a:p>
          <a:p>
            <a:pPr lvl="1"/>
            <a:r>
              <a:rPr lang="en-US" sz="2400" dirty="0"/>
              <a:t>Make copies of ALL documents given to ICE; obtain a receipt for records taken; get name/phone/card/badge of lead ICE agent; prepare a memo setting out what happened. </a:t>
            </a:r>
          </a:p>
          <a:p>
            <a:endParaRPr lang="en-US" dirty="0"/>
          </a:p>
        </p:txBody>
      </p:sp>
    </p:spTree>
    <p:extLst>
      <p:ext uri="{BB962C8B-B14F-4D97-AF65-F5344CB8AC3E}">
        <p14:creationId xmlns:p14="http://schemas.microsoft.com/office/powerpoint/2010/main" val="371779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theme/theme1.xml><?xml version="1.0" encoding="utf-8"?>
<a:theme xmlns:a="http://schemas.openxmlformats.org/drawingml/2006/main" name="Title Slides">
  <a:themeElements>
    <a:clrScheme name="Brand 2023">
      <a:dk1>
        <a:srgbClr val="00263A"/>
      </a:dk1>
      <a:lt1>
        <a:sysClr val="window" lastClr="FFFFFF"/>
      </a:lt1>
      <a:dk2>
        <a:srgbClr val="6DBE4B"/>
      </a:dk2>
      <a:lt2>
        <a:srgbClr val="3CB4E4"/>
      </a:lt2>
      <a:accent1>
        <a:srgbClr val="1A428A"/>
      </a:accent1>
      <a:accent2>
        <a:srgbClr val="CFD2D3"/>
      </a:accent2>
      <a:accent3>
        <a:srgbClr val="FFFFFF"/>
      </a:accent3>
      <a:accent4>
        <a:srgbClr val="FFFFFF"/>
      </a:accent4>
      <a:accent5>
        <a:srgbClr val="FFFFFF"/>
      </a:accent5>
      <a:accent6>
        <a:srgbClr val="FC7C55"/>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Template_LR (1).pptx" id="{8389A80D-39F1-457B-AC98-445735C5017E}" vid="{57F2CBD0-D534-4EF2-B032-A59F7A2CD004}"/>
    </a:ext>
  </a:extLst>
</a:theme>
</file>

<file path=ppt/theme/theme2.xml><?xml version="1.0" encoding="utf-8"?>
<a:theme xmlns:a="http://schemas.openxmlformats.org/drawingml/2006/main" name="Title and Content Slides">
  <a:themeElements>
    <a:clrScheme name="Brand 2023">
      <a:dk1>
        <a:srgbClr val="00263A"/>
      </a:dk1>
      <a:lt1>
        <a:sysClr val="window" lastClr="FFFFFF"/>
      </a:lt1>
      <a:dk2>
        <a:srgbClr val="6DBE4B"/>
      </a:dk2>
      <a:lt2>
        <a:srgbClr val="3CB4E4"/>
      </a:lt2>
      <a:accent1>
        <a:srgbClr val="1A428A"/>
      </a:accent1>
      <a:accent2>
        <a:srgbClr val="CFD2D3"/>
      </a:accent2>
      <a:accent3>
        <a:srgbClr val="FFFFFF"/>
      </a:accent3>
      <a:accent4>
        <a:srgbClr val="FFFFFF"/>
      </a:accent4>
      <a:accent5>
        <a:srgbClr val="FFFFFF"/>
      </a:accent5>
      <a:accent6>
        <a:srgbClr val="FC7C55"/>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Template_LR (1).pptx" id="{8389A80D-39F1-457B-AC98-445735C5017E}" vid="{629C9DDE-B603-44DD-93E3-139A9B812F1F}"/>
    </a:ext>
  </a:extLst>
</a:theme>
</file>

<file path=ppt/theme/theme3.xml><?xml version="1.0" encoding="utf-8"?>
<a:theme xmlns:a="http://schemas.openxmlformats.org/drawingml/2006/main" name="Question and Thank You">
  <a:themeElements>
    <a:clrScheme name="Brand 2023">
      <a:dk1>
        <a:srgbClr val="00263A"/>
      </a:dk1>
      <a:lt1>
        <a:sysClr val="window" lastClr="FFFFFF"/>
      </a:lt1>
      <a:dk2>
        <a:srgbClr val="6DBE4B"/>
      </a:dk2>
      <a:lt2>
        <a:srgbClr val="3CB4E4"/>
      </a:lt2>
      <a:accent1>
        <a:srgbClr val="1A428A"/>
      </a:accent1>
      <a:accent2>
        <a:srgbClr val="CFD2D3"/>
      </a:accent2>
      <a:accent3>
        <a:srgbClr val="FFFFFF"/>
      </a:accent3>
      <a:accent4>
        <a:srgbClr val="FFFFFF"/>
      </a:accent4>
      <a:accent5>
        <a:srgbClr val="FFFFFF"/>
      </a:accent5>
      <a:accent6>
        <a:srgbClr val="FC7C55"/>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Template_LR (1).pptx" id="{8389A80D-39F1-457B-AC98-445735C5017E}" vid="{996B0CB7-A630-4CA8-A9CF-305CFE2EF954}"/>
    </a:ext>
  </a:extLst>
</a:theme>
</file>

<file path=ppt/theme/theme4.xml><?xml version="1.0" encoding="utf-8"?>
<a:theme xmlns:a="http://schemas.openxmlformats.org/drawingml/2006/main" name="Divider and Call Out Slides">
  <a:themeElements>
    <a:clrScheme name="Brand 2023">
      <a:dk1>
        <a:srgbClr val="00263A"/>
      </a:dk1>
      <a:lt1>
        <a:sysClr val="window" lastClr="FFFFFF"/>
      </a:lt1>
      <a:dk2>
        <a:srgbClr val="6DBE4B"/>
      </a:dk2>
      <a:lt2>
        <a:srgbClr val="3CB4E4"/>
      </a:lt2>
      <a:accent1>
        <a:srgbClr val="1A428A"/>
      </a:accent1>
      <a:accent2>
        <a:srgbClr val="CFD2D3"/>
      </a:accent2>
      <a:accent3>
        <a:srgbClr val="FFFFFF"/>
      </a:accent3>
      <a:accent4>
        <a:srgbClr val="FFFFFF"/>
      </a:accent4>
      <a:accent5>
        <a:srgbClr val="FFFFFF"/>
      </a:accent5>
      <a:accent6>
        <a:srgbClr val="FC7C55"/>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3D27991-EE17-410C-8412-3D5ECFC153A0}" vid="{51BF2A9C-7369-4A70-9C80-CA61CBC0775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2549</Words>
  <Application>Microsoft Office PowerPoint</Application>
  <PresentationFormat>Widescreen</PresentationFormat>
  <Paragraphs>217</Paragraphs>
  <Slides>30</Slides>
  <Notes>12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30</vt:i4>
      </vt:variant>
    </vt:vector>
  </HeadingPairs>
  <TitlesOfParts>
    <vt:vector size="42" baseType="lpstr">
      <vt:lpstr>Arial</vt:lpstr>
      <vt:lpstr>Calibri</vt:lpstr>
      <vt:lpstr>Courier New</vt:lpstr>
      <vt:lpstr>Proxima Nova</vt:lpstr>
      <vt:lpstr>Proxima Nova Semibold</vt:lpstr>
      <vt:lpstr>Source Sans Pro Web</vt:lpstr>
      <vt:lpstr>Tahoma</vt:lpstr>
      <vt:lpstr>Wingdings</vt:lpstr>
      <vt:lpstr>Title Slides</vt:lpstr>
      <vt:lpstr>Title and Content Slides</vt:lpstr>
      <vt:lpstr>Question and Thank You</vt:lpstr>
      <vt:lpstr>Divider and Call Out Slides</vt:lpstr>
      <vt:lpstr>PowerPoint Presentation</vt:lpstr>
      <vt:lpstr>   Brought to you by ABC’s Strategic Partners </vt:lpstr>
      <vt:lpstr>Littler Mendelson, P.C. Presenters</vt:lpstr>
      <vt:lpstr>PowerPoint Presentation</vt:lpstr>
      <vt:lpstr>I-9 Audits by ICE/HSI</vt:lpstr>
      <vt:lpstr>You are being Targeted by ICE</vt:lpstr>
      <vt:lpstr>What is an ICE I-9 Audit?</vt:lpstr>
      <vt:lpstr>Employer Protocol: I-9 Investigations</vt:lpstr>
      <vt:lpstr>Planning for ICE Inspections of I-9s</vt:lpstr>
      <vt:lpstr>What is an ICE Raid?</vt:lpstr>
      <vt:lpstr>ICE Raids</vt:lpstr>
      <vt:lpstr>  ICE Raids – What to Do </vt:lpstr>
      <vt:lpstr>ICE Raids (cont’d)</vt:lpstr>
      <vt:lpstr>Judicial Warrants vs Administrative Warrants</vt:lpstr>
      <vt:lpstr>Administrative Warrants </vt:lpstr>
      <vt:lpstr>PowerPoint Presentation</vt:lpstr>
      <vt:lpstr>PowerPoint Presentation</vt:lpstr>
      <vt:lpstr>Recommended Practices for Compliance</vt:lpstr>
      <vt:lpstr>Compliance Resources</vt:lpstr>
      <vt:lpstr>PowerPoint Presentation</vt:lpstr>
      <vt:lpstr>Executive Order 14173 (January 21, 2025) OFCCP Changes for Government Contractors</vt:lpstr>
      <vt:lpstr>Executive Order 14173 (January 21, 2025) OFCCP Changes for Government Contractors</vt:lpstr>
      <vt:lpstr>Executive Order 14173 (January 21, 2025) Next Steps: Private Sector</vt:lpstr>
      <vt:lpstr>Interpretive Memoranda &amp; Guidance</vt:lpstr>
      <vt:lpstr>Interpretive Memoranda &amp; Guidance</vt:lpstr>
      <vt:lpstr>EEOC Acting Chair Statement</vt:lpstr>
      <vt:lpstr>Recommendations</vt:lpstr>
      <vt:lpstr>FAQs</vt:lpstr>
      <vt:lpstr>PowerPoint Presentation</vt:lpstr>
      <vt:lpstr>   Brought to you by ABC’s Strategic Partners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Michael Altman</cp:lastModifiedBy>
  <cp:revision>2</cp:revision>
  <dcterms:created xsi:type="dcterms:W3CDTF">1900-01-01T05:00:00Z</dcterms:created>
  <dcterms:modified xsi:type="dcterms:W3CDTF">2025-02-19T17:07:51Z</dcterms:modified>
</cp:coreProperties>
</file>