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9.xml" ContentType="application/vnd.openxmlformats-officedocument.drawingml.chart+xml"/>
  <Override PartName="/ppt/notesSlides/notesSlide19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charts/chart11.xml" ContentType="application/vnd.openxmlformats-officedocument.drawingml.chart+xml"/>
  <Override PartName="/ppt/notesSlides/notesSlide21.xml" ContentType="application/vnd.openxmlformats-officedocument.presentationml.notesSlide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13.xml" ContentType="application/vnd.openxmlformats-officedocument.drawingml.chart+xml"/>
  <Override PartName="/ppt/notesSlides/notesSlide26.xml" ContentType="application/vnd.openxmlformats-officedocument.presentationml.notesSlide+xml"/>
  <Override PartName="/ppt/charts/chart14.xml" ContentType="application/vnd.openxmlformats-officedocument.drawingml.chart+xml"/>
  <Override PartName="/ppt/notesSlides/notesSlide27.xml" ContentType="application/vnd.openxmlformats-officedocument.presentationml.notesSlide+xml"/>
  <Override PartName="/ppt/charts/chart15.xml" ContentType="application/vnd.openxmlformats-officedocument.drawingml.chart+xml"/>
  <Override PartName="/ppt/notesSlides/notesSlide28.xml" ContentType="application/vnd.openxmlformats-officedocument.presentationml.notesSlide+xml"/>
  <Override PartName="/ppt/charts/chart16.xml" ContentType="application/vnd.openxmlformats-officedocument.drawingml.chart+xml"/>
  <Override PartName="/ppt/notesSlides/notesSlide29.xml" ContentType="application/vnd.openxmlformats-officedocument.presentationml.notesSlide+xml"/>
  <Override PartName="/ppt/charts/chart17.xml" ContentType="application/vnd.openxmlformats-officedocument.drawingml.chart+xml"/>
  <Override PartName="/ppt/notesSlides/notesSlide30.xml" ContentType="application/vnd.openxmlformats-officedocument.presentationml.notesSlide+xml"/>
  <Override PartName="/ppt/charts/chart18.xml" ContentType="application/vnd.openxmlformats-officedocument.drawingml.chart+xml"/>
  <Override PartName="/ppt/notesSlides/notesSlide31.xml" ContentType="application/vnd.openxmlformats-officedocument.presentationml.notesSlide+xml"/>
  <Override PartName="/ppt/charts/chart19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0.xml" ContentType="application/vnd.openxmlformats-officedocument.drawingml.chart+xml"/>
  <Override PartName="/ppt/notesSlides/notesSlide34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notesSlides/notesSlide35.xml" ContentType="application/vnd.openxmlformats-officedocument.presentationml.notesSlide+xml"/>
  <Override PartName="/ppt/charts/chart25.xml" ContentType="application/vnd.openxmlformats-officedocument.drawingml.chart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9" r:id="rId2"/>
    <p:sldId id="405" r:id="rId3"/>
    <p:sldId id="843" r:id="rId4"/>
    <p:sldId id="844" r:id="rId5"/>
    <p:sldId id="882" r:id="rId6"/>
    <p:sldId id="716" r:id="rId7"/>
    <p:sldId id="875" r:id="rId8"/>
    <p:sldId id="879" r:id="rId9"/>
    <p:sldId id="625" r:id="rId10"/>
    <p:sldId id="834" r:id="rId11"/>
    <p:sldId id="805" r:id="rId12"/>
    <p:sldId id="806" r:id="rId13"/>
    <p:sldId id="862" r:id="rId14"/>
    <p:sldId id="863" r:id="rId15"/>
    <p:sldId id="847" r:id="rId16"/>
    <p:sldId id="848" r:id="rId17"/>
    <p:sldId id="849" r:id="rId18"/>
    <p:sldId id="866" r:id="rId19"/>
    <p:sldId id="883" r:id="rId20"/>
    <p:sldId id="881" r:id="rId21"/>
    <p:sldId id="884" r:id="rId22"/>
    <p:sldId id="850" r:id="rId23"/>
    <p:sldId id="851" r:id="rId24"/>
    <p:sldId id="448" r:id="rId25"/>
    <p:sldId id="724" r:id="rId26"/>
    <p:sldId id="725" r:id="rId27"/>
    <p:sldId id="726" r:id="rId28"/>
    <p:sldId id="817" r:id="rId29"/>
    <p:sldId id="762" r:id="rId30"/>
    <p:sldId id="857" r:id="rId31"/>
    <p:sldId id="842" r:id="rId32"/>
    <p:sldId id="858" r:id="rId33"/>
    <p:sldId id="765" r:id="rId34"/>
    <p:sldId id="766" r:id="rId35"/>
    <p:sldId id="827" r:id="rId36"/>
    <p:sldId id="878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421E"/>
    <a:srgbClr val="CC0000"/>
    <a:srgbClr val="FF3333"/>
    <a:srgbClr val="FF1919"/>
    <a:srgbClr val="FF0000"/>
    <a:srgbClr val="FF9900"/>
    <a:srgbClr val="FF6600"/>
    <a:srgbClr val="EBF84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84" autoAdjust="0"/>
    <p:restoredTop sz="86331" autoAdjust="0"/>
  </p:normalViewPr>
  <p:slideViewPr>
    <p:cSldViewPr>
      <p:cViewPr varScale="1">
        <p:scale>
          <a:sx n="109" d="100"/>
          <a:sy n="109" d="100"/>
        </p:scale>
        <p:origin x="-2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0" y="546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image" Target="../media/image4.jpeg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image" Target="../media/image4.jpeg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image" Target="../media/image4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2750633734885726E-2"/>
          <c:y val="2.954545454545451E-2"/>
          <c:w val="0.90512820512820502"/>
          <c:h val="0.861363636363650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5024"/>
            </a:solidFill>
            <a:ln w="14408">
              <a:solidFill>
                <a:srgbClr val="FF99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4235031518496099E-2"/>
                  <c:y val="-1.5805007612156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379231442224626E-3"/>
                  <c:y val="-1.9488864309442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571774682011286E-2"/>
                  <c:y val="-1.762145882102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421405657626438E-2"/>
                  <c:y val="-2.4034353283464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818426542836201E-2"/>
                  <c:y val="-7.3638114902819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0655922881649058E-3"/>
                  <c:y val="1.4337846579375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3205801197927605E-2"/>
                  <c:y val="-1.1428218617729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1437908496732511E-2"/>
                  <c:y val="-1.5432098765432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2820512820512903E-2"/>
                  <c:y val="-5.8299040567639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8.5470085470086728E-3"/>
                  <c:y val="-1.457476014191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 w="28814">
                <a:noFill/>
              </a:ln>
            </c:spPr>
            <c:txPr>
              <a:bodyPr/>
              <a:lstStyle/>
              <a:p>
                <a:pPr>
                  <a:defRPr sz="136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Sheet1!$B$1:$L$1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Sheet1!$B$2:$L$2</c:f>
              <c:numCache>
                <c:formatCode>0.00%</c:formatCode>
                <c:ptCount val="11"/>
                <c:pt idx="0">
                  <c:v>4.900000000000003E-2</c:v>
                </c:pt>
                <c:pt idx="1">
                  <c:v>4.6000000000000013E-2</c:v>
                </c:pt>
                <c:pt idx="2">
                  <c:v>5.2000000000000018E-2</c:v>
                </c:pt>
                <c:pt idx="3">
                  <c:v>5.400000000000002E-2</c:v>
                </c:pt>
                <c:pt idx="4">
                  <c:v>2.9000000000000008E-2</c:v>
                </c:pt>
                <c:pt idx="5">
                  <c:v>-5.0000000000000018E-3</c:v>
                </c:pt>
                <c:pt idx="6">
                  <c:v>5.2650000000000009E-2</c:v>
                </c:pt>
                <c:pt idx="7" formatCode="0.0%">
                  <c:v>4.0000000000000015E-2</c:v>
                </c:pt>
                <c:pt idx="8" formatCode="0.0%">
                  <c:v>3.2000000000000015E-2</c:v>
                </c:pt>
                <c:pt idx="9" formatCode="0.0%">
                  <c:v>3.3000000000000002E-2</c:v>
                </c:pt>
                <c:pt idx="10" formatCode="0.0%">
                  <c:v>4.0000000000000015E-2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78183424"/>
        <c:axId val="81228544"/>
        <c:axId val="0"/>
      </c:bar3DChart>
      <c:catAx>
        <c:axId val="7818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0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28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228544"/>
        <c:scaling>
          <c:orientation val="minMax"/>
          <c:min val="-2.0000000000000052E-2"/>
        </c:scaling>
        <c:delete val="0"/>
        <c:axPos val="l"/>
        <c:title>
          <c:tx>
            <c:rich>
              <a:bodyPr/>
              <a:lstStyle/>
              <a:p>
                <a:pPr>
                  <a:defRPr sz="1614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>
                    <a:solidFill>
                      <a:schemeClr val="tx1"/>
                    </a:solidFill>
                  </a:rPr>
                  <a:t>Annual % Change</a:t>
                </a:r>
              </a:p>
            </c:rich>
          </c:tx>
          <c:layout>
            <c:manualLayout>
              <c:xMode val="edge"/>
              <c:yMode val="edge"/>
              <c:x val="1.3333317072965201E-2"/>
              <c:y val="0.28181793026549762"/>
            </c:manualLayout>
          </c:layout>
          <c:overlay val="0"/>
          <c:spPr>
            <a:noFill/>
            <a:ln w="28814">
              <a:noFill/>
            </a:ln>
          </c:spPr>
        </c:title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83424"/>
        <c:crosses val="autoZero"/>
        <c:crossBetween val="between"/>
      </c:valAx>
      <c:spPr>
        <a:noFill/>
        <a:ln w="2554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0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428086070218383"/>
          <c:y val="0"/>
          <c:w val="0.61494903737268214"/>
          <c:h val="0.887417218543046"/>
        </c:manualLayout>
      </c:layout>
      <c:barChart>
        <c:barDir val="bar"/>
        <c:grouping val="clustered"/>
        <c:varyColors val="0"/>
        <c:ser>
          <c:idx val="0"/>
          <c:order val="0"/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 w="1237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5.2728101783887198E-3"/>
                  <c:y val="2.96602489601754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757400999615499E-3"/>
                  <c:y val="2.9662584596756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749">
                <a:noFill/>
              </a:ln>
            </c:spPr>
            <c:txPr>
              <a:bodyPr/>
              <a:lstStyle/>
              <a:p>
                <a:pPr>
                  <a:defRPr sz="13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Sheet1!$A$1:$A$11</c:f>
              <c:strCache>
                <c:ptCount val="11"/>
                <c:pt idx="0">
                  <c:v>Government</c:v>
                </c:pt>
                <c:pt idx="1">
                  <c:v>Trade, Transportation &amp; Utilities</c:v>
                </c:pt>
                <c:pt idx="2">
                  <c:v>Information</c:v>
                </c:pt>
                <c:pt idx="3">
                  <c:v>Other Services</c:v>
                </c:pt>
                <c:pt idx="4">
                  <c:v>Mining and Logging</c:v>
                </c:pt>
                <c:pt idx="5">
                  <c:v>Leisure &amp; Hospitality</c:v>
                </c:pt>
                <c:pt idx="6">
                  <c:v>Construction</c:v>
                </c:pt>
                <c:pt idx="7">
                  <c:v>Professional &amp; Business Services</c:v>
                </c:pt>
                <c:pt idx="8">
                  <c:v>Financial Activities</c:v>
                </c:pt>
                <c:pt idx="9">
                  <c:v>Manufacturing</c:v>
                </c:pt>
                <c:pt idx="10">
                  <c:v>Education &amp; Health Services</c:v>
                </c:pt>
              </c:strCache>
            </c:strRef>
          </c:cat>
          <c:val>
            <c:numRef>
              <c:f>Sheet1!$B$1:$B$11</c:f>
              <c:numCache>
                <c:formatCode>#0</c:formatCode>
                <c:ptCount val="11"/>
                <c:pt idx="0">
                  <c:v>-2600</c:v>
                </c:pt>
                <c:pt idx="1">
                  <c:v>-1700</c:v>
                </c:pt>
                <c:pt idx="2">
                  <c:v>-400</c:v>
                </c:pt>
                <c:pt idx="3">
                  <c:v>-200</c:v>
                </c:pt>
                <c:pt idx="4">
                  <c:v>100</c:v>
                </c:pt>
                <c:pt idx="5">
                  <c:v>300</c:v>
                </c:pt>
                <c:pt idx="6">
                  <c:v>700</c:v>
                </c:pt>
                <c:pt idx="7">
                  <c:v>700</c:v>
                </c:pt>
                <c:pt idx="8">
                  <c:v>800</c:v>
                </c:pt>
                <c:pt idx="9">
                  <c:v>1100</c:v>
                </c:pt>
                <c:pt idx="10">
                  <c:v>1900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9205504"/>
        <c:axId val="99207040"/>
      </c:barChart>
      <c:catAx>
        <c:axId val="99205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704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99207040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55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428086070218372"/>
          <c:y val="0"/>
          <c:w val="0.61494903737268169"/>
          <c:h val="0.887417218543046"/>
        </c:manualLayout>
      </c:layout>
      <c:barChart>
        <c:barDir val="bar"/>
        <c:grouping val="clustered"/>
        <c:varyColors val="0"/>
        <c:ser>
          <c:idx val="0"/>
          <c:order val="0"/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 w="1237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5.2728101783887198E-3"/>
                  <c:y val="2.9660248960175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757400999615499E-3"/>
                  <c:y val="2.9662584596756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749">
                <a:noFill/>
              </a:ln>
            </c:spPr>
            <c:txPr>
              <a:bodyPr/>
              <a:lstStyle/>
              <a:p>
                <a:pPr>
                  <a:defRPr sz="13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Sheet1!$A$1:$A$10</c:f>
              <c:strCache>
                <c:ptCount val="10"/>
                <c:pt idx="0">
                  <c:v>Construction, etc.</c:v>
                </c:pt>
                <c:pt idx="1">
                  <c:v>Manufacturing</c:v>
                </c:pt>
                <c:pt idx="2">
                  <c:v>Trade, Transportation &amp; Utilities</c:v>
                </c:pt>
                <c:pt idx="3">
                  <c:v>Information</c:v>
                </c:pt>
                <c:pt idx="4">
                  <c:v>Professional &amp; Business Services</c:v>
                </c:pt>
                <c:pt idx="5">
                  <c:v>Other Services</c:v>
                </c:pt>
                <c:pt idx="6">
                  <c:v>Financial Activities</c:v>
                </c:pt>
                <c:pt idx="7">
                  <c:v>Government</c:v>
                </c:pt>
                <c:pt idx="8">
                  <c:v>Education &amp; Health Services</c:v>
                </c:pt>
                <c:pt idx="9">
                  <c:v>Leisure &amp; Hospitality</c:v>
                </c:pt>
              </c:strCache>
            </c:strRef>
          </c:cat>
          <c:val>
            <c:numRef>
              <c:f>Sheet1!$B$1:$B$10</c:f>
              <c:numCache>
                <c:formatCode>#0</c:formatCode>
                <c:ptCount val="10"/>
                <c:pt idx="0">
                  <c:v>-800</c:v>
                </c:pt>
                <c:pt idx="1">
                  <c:v>-500</c:v>
                </c:pt>
                <c:pt idx="2">
                  <c:v>-500</c:v>
                </c:pt>
                <c:pt idx="3">
                  <c:v>-100</c:v>
                </c:pt>
                <c:pt idx="4">
                  <c:v>-100</c:v>
                </c:pt>
                <c:pt idx="5">
                  <c:v>0</c:v>
                </c:pt>
                <c:pt idx="6">
                  <c:v>100</c:v>
                </c:pt>
                <c:pt idx="7">
                  <c:v>100</c:v>
                </c:pt>
                <c:pt idx="8">
                  <c:v>600</c:v>
                </c:pt>
                <c:pt idx="9">
                  <c:v>600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8870016"/>
        <c:axId val="98871552"/>
      </c:barChart>
      <c:catAx>
        <c:axId val="98870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87155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98871552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870016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819444444444446E-2"/>
          <c:y val="9.6827688205640972E-2"/>
          <c:w val="0.90190277777777772"/>
          <c:h val="0.7751741448985545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Specialty Trade Contractors (59.4%)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Sheet1!$A$2:$A$112</c:f>
              <c:numCache>
                <c:formatCode>mmm\-yy</c:formatCode>
                <c:ptCount val="111"/>
                <c:pt idx="0">
                  <c:v>37987</c:v>
                </c:pt>
                <c:pt idx="1">
                  <c:v>38018</c:v>
                </c:pt>
                <c:pt idx="2">
                  <c:v>38047</c:v>
                </c:pt>
                <c:pt idx="3">
                  <c:v>38078</c:v>
                </c:pt>
                <c:pt idx="4">
                  <c:v>38108</c:v>
                </c:pt>
                <c:pt idx="5">
                  <c:v>38139</c:v>
                </c:pt>
                <c:pt idx="6">
                  <c:v>38169</c:v>
                </c:pt>
                <c:pt idx="7">
                  <c:v>38200</c:v>
                </c:pt>
                <c:pt idx="8">
                  <c:v>38231</c:v>
                </c:pt>
                <c:pt idx="9">
                  <c:v>38261</c:v>
                </c:pt>
                <c:pt idx="10">
                  <c:v>38292</c:v>
                </c:pt>
                <c:pt idx="11">
                  <c:v>38322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38961</c:v>
                </c:pt>
                <c:pt idx="33">
                  <c:v>38991</c:v>
                </c:pt>
                <c:pt idx="34">
                  <c:v>39022</c:v>
                </c:pt>
                <c:pt idx="35">
                  <c:v>39052</c:v>
                </c:pt>
                <c:pt idx="36">
                  <c:v>39083</c:v>
                </c:pt>
                <c:pt idx="37">
                  <c:v>39114</c:v>
                </c:pt>
                <c:pt idx="38">
                  <c:v>39142</c:v>
                </c:pt>
                <c:pt idx="39">
                  <c:v>39173</c:v>
                </c:pt>
                <c:pt idx="40">
                  <c:v>39203</c:v>
                </c:pt>
                <c:pt idx="41">
                  <c:v>39234</c:v>
                </c:pt>
                <c:pt idx="42">
                  <c:v>39264</c:v>
                </c:pt>
                <c:pt idx="43">
                  <c:v>39295</c:v>
                </c:pt>
                <c:pt idx="44">
                  <c:v>39326</c:v>
                </c:pt>
                <c:pt idx="45">
                  <c:v>39356</c:v>
                </c:pt>
                <c:pt idx="46">
                  <c:v>39387</c:v>
                </c:pt>
                <c:pt idx="47">
                  <c:v>39417</c:v>
                </c:pt>
                <c:pt idx="48">
                  <c:v>39448</c:v>
                </c:pt>
                <c:pt idx="49">
                  <c:v>39479</c:v>
                </c:pt>
                <c:pt idx="50">
                  <c:v>39508</c:v>
                </c:pt>
                <c:pt idx="51">
                  <c:v>39539</c:v>
                </c:pt>
                <c:pt idx="52">
                  <c:v>39569</c:v>
                </c:pt>
                <c:pt idx="53">
                  <c:v>39600</c:v>
                </c:pt>
                <c:pt idx="54">
                  <c:v>39630</c:v>
                </c:pt>
                <c:pt idx="55">
                  <c:v>39661</c:v>
                </c:pt>
                <c:pt idx="56">
                  <c:v>39692</c:v>
                </c:pt>
                <c:pt idx="57">
                  <c:v>39722</c:v>
                </c:pt>
                <c:pt idx="58">
                  <c:v>39753</c:v>
                </c:pt>
                <c:pt idx="59">
                  <c:v>39783</c:v>
                </c:pt>
                <c:pt idx="60">
                  <c:v>39814</c:v>
                </c:pt>
                <c:pt idx="61">
                  <c:v>39845</c:v>
                </c:pt>
                <c:pt idx="62">
                  <c:v>39873</c:v>
                </c:pt>
                <c:pt idx="63">
                  <c:v>39904</c:v>
                </c:pt>
                <c:pt idx="64">
                  <c:v>39934</c:v>
                </c:pt>
                <c:pt idx="65">
                  <c:v>39965</c:v>
                </c:pt>
                <c:pt idx="66">
                  <c:v>39995</c:v>
                </c:pt>
                <c:pt idx="67">
                  <c:v>40026</c:v>
                </c:pt>
                <c:pt idx="68">
                  <c:v>40057</c:v>
                </c:pt>
                <c:pt idx="69">
                  <c:v>40087</c:v>
                </c:pt>
                <c:pt idx="70">
                  <c:v>40118</c:v>
                </c:pt>
                <c:pt idx="71">
                  <c:v>40148</c:v>
                </c:pt>
                <c:pt idx="72">
                  <c:v>40179</c:v>
                </c:pt>
                <c:pt idx="73">
                  <c:v>40210</c:v>
                </c:pt>
                <c:pt idx="74">
                  <c:v>40238</c:v>
                </c:pt>
                <c:pt idx="75">
                  <c:v>40269</c:v>
                </c:pt>
                <c:pt idx="76">
                  <c:v>40299</c:v>
                </c:pt>
                <c:pt idx="77">
                  <c:v>40330</c:v>
                </c:pt>
                <c:pt idx="78">
                  <c:v>40360</c:v>
                </c:pt>
                <c:pt idx="79">
                  <c:v>40391</c:v>
                </c:pt>
                <c:pt idx="80">
                  <c:v>40422</c:v>
                </c:pt>
                <c:pt idx="81">
                  <c:v>40452</c:v>
                </c:pt>
                <c:pt idx="82">
                  <c:v>40483</c:v>
                </c:pt>
                <c:pt idx="83">
                  <c:v>40513</c:v>
                </c:pt>
                <c:pt idx="84">
                  <c:v>40544</c:v>
                </c:pt>
                <c:pt idx="85">
                  <c:v>40575</c:v>
                </c:pt>
                <c:pt idx="86">
                  <c:v>40603</c:v>
                </c:pt>
                <c:pt idx="87">
                  <c:v>40634</c:v>
                </c:pt>
                <c:pt idx="88">
                  <c:v>40664</c:v>
                </c:pt>
                <c:pt idx="89">
                  <c:v>40695</c:v>
                </c:pt>
                <c:pt idx="90">
                  <c:v>40725</c:v>
                </c:pt>
                <c:pt idx="91">
                  <c:v>40756</c:v>
                </c:pt>
                <c:pt idx="92">
                  <c:v>40787</c:v>
                </c:pt>
                <c:pt idx="93">
                  <c:v>40817</c:v>
                </c:pt>
                <c:pt idx="94">
                  <c:v>40848</c:v>
                </c:pt>
                <c:pt idx="95">
                  <c:v>40878</c:v>
                </c:pt>
                <c:pt idx="96">
                  <c:v>40909</c:v>
                </c:pt>
                <c:pt idx="97">
                  <c:v>40940</c:v>
                </c:pt>
                <c:pt idx="98">
                  <c:v>40969</c:v>
                </c:pt>
                <c:pt idx="99">
                  <c:v>41000</c:v>
                </c:pt>
                <c:pt idx="100">
                  <c:v>41030</c:v>
                </c:pt>
                <c:pt idx="101">
                  <c:v>41061</c:v>
                </c:pt>
                <c:pt idx="102">
                  <c:v>41091</c:v>
                </c:pt>
                <c:pt idx="103">
                  <c:v>41122</c:v>
                </c:pt>
                <c:pt idx="104">
                  <c:v>41153</c:v>
                </c:pt>
                <c:pt idx="105">
                  <c:v>41183</c:v>
                </c:pt>
                <c:pt idx="106">
                  <c:v>41214</c:v>
                </c:pt>
                <c:pt idx="107">
                  <c:v>41244</c:v>
                </c:pt>
                <c:pt idx="108">
                  <c:v>41275</c:v>
                </c:pt>
                <c:pt idx="109">
                  <c:v>41306</c:v>
                </c:pt>
                <c:pt idx="110">
                  <c:v>41334</c:v>
                </c:pt>
              </c:numCache>
            </c:numRef>
          </c:cat>
          <c:val>
            <c:numRef>
              <c:f>Sheet1!$B$2:$B$112</c:f>
              <c:numCache>
                <c:formatCode>0.0%</c:formatCode>
                <c:ptCount val="111"/>
                <c:pt idx="0">
                  <c:v>5.6437389770723101E-2</c:v>
                </c:pt>
                <c:pt idx="1">
                  <c:v>7.0422535211267512E-2</c:v>
                </c:pt>
                <c:pt idx="2">
                  <c:v>7.081174438687389E-2</c:v>
                </c:pt>
                <c:pt idx="3">
                  <c:v>5.1546391752577365E-2</c:v>
                </c:pt>
                <c:pt idx="4">
                  <c:v>3.9049235993208871E-2</c:v>
                </c:pt>
                <c:pt idx="5">
                  <c:v>4.4444444444444516E-2</c:v>
                </c:pt>
                <c:pt idx="6">
                  <c:v>4.8821548821548884E-2</c:v>
                </c:pt>
                <c:pt idx="7">
                  <c:v>3.0050083472454196E-2</c:v>
                </c:pt>
                <c:pt idx="8">
                  <c:v>2.4834437086092679E-2</c:v>
                </c:pt>
                <c:pt idx="9">
                  <c:v>1.1419249592169665E-2</c:v>
                </c:pt>
                <c:pt idx="10">
                  <c:v>1.3157894736842259E-2</c:v>
                </c:pt>
                <c:pt idx="11">
                  <c:v>1.1513157894736949E-2</c:v>
                </c:pt>
                <c:pt idx="12">
                  <c:v>-1.6694490818029983E-3</c:v>
                </c:pt>
                <c:pt idx="13">
                  <c:v>-9.8684210526315246E-3</c:v>
                </c:pt>
                <c:pt idx="14">
                  <c:v>-1.6129032258064282E-3</c:v>
                </c:pt>
                <c:pt idx="15">
                  <c:v>3.7581699346405095E-2</c:v>
                </c:pt>
                <c:pt idx="16">
                  <c:v>1.4705882352941124E-2</c:v>
                </c:pt>
                <c:pt idx="17">
                  <c:v>1.4729950900163713E-2</c:v>
                </c:pt>
                <c:pt idx="18">
                  <c:v>-3.2102728731941976E-3</c:v>
                </c:pt>
                <c:pt idx="19">
                  <c:v>1.9448946515397081E-2</c:v>
                </c:pt>
                <c:pt idx="20">
                  <c:v>2.4232633279483114E-2</c:v>
                </c:pt>
                <c:pt idx="21">
                  <c:v>4.0322580645161275E-2</c:v>
                </c:pt>
                <c:pt idx="22">
                  <c:v>5.5194805194805248E-2</c:v>
                </c:pt>
                <c:pt idx="23">
                  <c:v>4.7154471544715651E-2</c:v>
                </c:pt>
                <c:pt idx="24">
                  <c:v>5.1839464882943234E-2</c:v>
                </c:pt>
                <c:pt idx="25">
                  <c:v>5.9800664451827204E-2</c:v>
                </c:pt>
                <c:pt idx="26">
                  <c:v>6.9466882067851468E-2</c:v>
                </c:pt>
                <c:pt idx="27">
                  <c:v>4.0944881889763758E-2</c:v>
                </c:pt>
                <c:pt idx="28">
                  <c:v>6.119162640901777E-2</c:v>
                </c:pt>
                <c:pt idx="29">
                  <c:v>7.2580645161290272E-2</c:v>
                </c:pt>
                <c:pt idx="30">
                  <c:v>6.2801932367149829E-2</c:v>
                </c:pt>
                <c:pt idx="31">
                  <c:v>5.405405405405396E-2</c:v>
                </c:pt>
                <c:pt idx="32">
                  <c:v>5.2050473186119994E-2</c:v>
                </c:pt>
                <c:pt idx="33">
                  <c:v>1.7054263565891455E-2</c:v>
                </c:pt>
                <c:pt idx="34">
                  <c:v>1.3846153846153843E-2</c:v>
                </c:pt>
                <c:pt idx="35">
                  <c:v>2.1739130434782487E-2</c:v>
                </c:pt>
                <c:pt idx="36">
                  <c:v>4.4515103338632851E-2</c:v>
                </c:pt>
                <c:pt idx="37">
                  <c:v>4.0752351097178799E-2</c:v>
                </c:pt>
                <c:pt idx="38">
                  <c:v>1.9637462235649442E-2</c:v>
                </c:pt>
                <c:pt idx="39">
                  <c:v>6.0514372163389396E-3</c:v>
                </c:pt>
                <c:pt idx="40">
                  <c:v>1.365705614567503E-2</c:v>
                </c:pt>
                <c:pt idx="41">
                  <c:v>1.8045112781954975E-2</c:v>
                </c:pt>
                <c:pt idx="42">
                  <c:v>2.1212121212121241E-2</c:v>
                </c:pt>
                <c:pt idx="43">
                  <c:v>3.0165912518853602E-2</c:v>
                </c:pt>
                <c:pt idx="44">
                  <c:v>3.4482758620689509E-2</c:v>
                </c:pt>
                <c:pt idx="45">
                  <c:v>4.7256097560975714E-2</c:v>
                </c:pt>
                <c:pt idx="46">
                  <c:v>4.0971168437025515E-2</c:v>
                </c:pt>
                <c:pt idx="47">
                  <c:v>4.5592705167173182E-2</c:v>
                </c:pt>
                <c:pt idx="48">
                  <c:v>1.3698630136986136E-2</c:v>
                </c:pt>
                <c:pt idx="49">
                  <c:v>1.0542168674698706E-2</c:v>
                </c:pt>
                <c:pt idx="50">
                  <c:v>-4.4444444444443638E-3</c:v>
                </c:pt>
                <c:pt idx="51">
                  <c:v>7.518796992481259E-3</c:v>
                </c:pt>
                <c:pt idx="52">
                  <c:v>7.4850299401196824E-3</c:v>
                </c:pt>
                <c:pt idx="53">
                  <c:v>-4.4313146233382348E-3</c:v>
                </c:pt>
                <c:pt idx="54">
                  <c:v>-8.9020771513353986E-3</c:v>
                </c:pt>
                <c:pt idx="55">
                  <c:v>-2.928257686676428E-2</c:v>
                </c:pt>
                <c:pt idx="56">
                  <c:v>-3.9130434782608685E-2</c:v>
                </c:pt>
                <c:pt idx="57">
                  <c:v>-6.84133915574964E-2</c:v>
                </c:pt>
                <c:pt idx="58">
                  <c:v>-8.600583090379002E-2</c:v>
                </c:pt>
                <c:pt idx="59">
                  <c:v>-0.10465116279069764</c:v>
                </c:pt>
                <c:pt idx="60">
                  <c:v>-0.14564564564564564</c:v>
                </c:pt>
                <c:pt idx="61">
                  <c:v>-0.16244411326378527</c:v>
                </c:pt>
                <c:pt idx="62">
                  <c:v>-0.16369047619047619</c:v>
                </c:pt>
                <c:pt idx="63">
                  <c:v>-0.17611940298507459</c:v>
                </c:pt>
                <c:pt idx="64">
                  <c:v>-0.17682020802377418</c:v>
                </c:pt>
                <c:pt idx="65">
                  <c:v>-0.17359050445103866</c:v>
                </c:pt>
                <c:pt idx="66">
                  <c:v>-0.17215568862275452</c:v>
                </c:pt>
                <c:pt idx="67">
                  <c:v>-0.18099547511312225</c:v>
                </c:pt>
                <c:pt idx="68">
                  <c:v>-0.19306184012066366</c:v>
                </c:pt>
                <c:pt idx="69">
                  <c:v>-0.171875</c:v>
                </c:pt>
                <c:pt idx="70">
                  <c:v>-0.14992025518341318</c:v>
                </c:pt>
                <c:pt idx="71">
                  <c:v>-0.13311688311688322</c:v>
                </c:pt>
                <c:pt idx="72">
                  <c:v>-0.10193321616871699</c:v>
                </c:pt>
                <c:pt idx="73">
                  <c:v>-9.6085409252669202E-2</c:v>
                </c:pt>
                <c:pt idx="74">
                  <c:v>-8.3629893238434214E-2</c:v>
                </c:pt>
                <c:pt idx="75">
                  <c:v>-5.4347826086956548E-2</c:v>
                </c:pt>
                <c:pt idx="76">
                  <c:v>-5.5956678700361029E-2</c:v>
                </c:pt>
                <c:pt idx="77">
                  <c:v>-5.3859964093357256E-2</c:v>
                </c:pt>
                <c:pt idx="78">
                  <c:v>-5.9674502712477311E-2</c:v>
                </c:pt>
                <c:pt idx="79">
                  <c:v>-5.1565377532228347E-2</c:v>
                </c:pt>
                <c:pt idx="80">
                  <c:v>-4.4859813084112125E-2</c:v>
                </c:pt>
                <c:pt idx="81">
                  <c:v>-5.4716981132075487E-2</c:v>
                </c:pt>
                <c:pt idx="82">
                  <c:v>-7.5046904315197019E-2</c:v>
                </c:pt>
                <c:pt idx="83">
                  <c:v>-8.2397003745318331E-2</c:v>
                </c:pt>
                <c:pt idx="84">
                  <c:v>-0.1017612524461841</c:v>
                </c:pt>
                <c:pt idx="85">
                  <c:v>-8.0708661417322705E-2</c:v>
                </c:pt>
                <c:pt idx="86">
                  <c:v>-7.5728155339805814E-2</c:v>
                </c:pt>
                <c:pt idx="87">
                  <c:v>-8.6206896551724102E-2</c:v>
                </c:pt>
                <c:pt idx="88">
                  <c:v>-8.4130019120458935E-2</c:v>
                </c:pt>
                <c:pt idx="89">
                  <c:v>-8.9184060721062691E-2</c:v>
                </c:pt>
                <c:pt idx="90">
                  <c:v>-8.6538461538461578E-2</c:v>
                </c:pt>
                <c:pt idx="91">
                  <c:v>-8.3495145631067885E-2</c:v>
                </c:pt>
                <c:pt idx="92">
                  <c:v>-7.4363992172211485E-2</c:v>
                </c:pt>
                <c:pt idx="93">
                  <c:v>-6.5868263473053967E-2</c:v>
                </c:pt>
                <c:pt idx="94">
                  <c:v>-5.2738336713995866E-2</c:v>
                </c:pt>
                <c:pt idx="95">
                  <c:v>-4.8979591836734629E-2</c:v>
                </c:pt>
                <c:pt idx="96">
                  <c:v>-3.2679738562091505E-2</c:v>
                </c:pt>
                <c:pt idx="97">
                  <c:v>-4.2826552462526764E-2</c:v>
                </c:pt>
                <c:pt idx="98">
                  <c:v>-3.1512605042016806E-2</c:v>
                </c:pt>
                <c:pt idx="99">
                  <c:v>-3.1446540880503152E-2</c:v>
                </c:pt>
                <c:pt idx="100">
                  <c:v>-3.1315240083507286E-2</c:v>
                </c:pt>
                <c:pt idx="101">
                  <c:v>-2.2916666666666693E-2</c:v>
                </c:pt>
                <c:pt idx="102">
                  <c:v>-2.105263157894733E-2</c:v>
                </c:pt>
                <c:pt idx="103">
                  <c:v>-1.0593220338983024E-2</c:v>
                </c:pt>
                <c:pt idx="104">
                  <c:v>-1.902748414376321E-2</c:v>
                </c:pt>
                <c:pt idx="105">
                  <c:v>0</c:v>
                </c:pt>
                <c:pt idx="106">
                  <c:v>-3.8543897216274166E-2</c:v>
                </c:pt>
                <c:pt idx="107">
                  <c:v>-4.5064377682403463E-2</c:v>
                </c:pt>
                <c:pt idx="108">
                  <c:v>-1.8018018018017948E-2</c:v>
                </c:pt>
                <c:pt idx="109">
                  <c:v>2.2371364653241974E-3</c:v>
                </c:pt>
                <c:pt idx="110">
                  <c:v>-1.0845986984815649E-2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Construction of Buildings (22.8%)</c:v>
                </c:pt>
              </c:strCache>
            </c:strRef>
          </c:tx>
          <c:spPr>
            <a:ln>
              <a:solidFill>
                <a:srgbClr val="CC0000"/>
              </a:solidFill>
            </a:ln>
          </c:spPr>
          <c:marker>
            <c:symbol val="none"/>
          </c:marker>
          <c:cat>
            <c:numRef>
              <c:f>Sheet1!$A$2:$A$112</c:f>
              <c:numCache>
                <c:formatCode>mmm\-yy</c:formatCode>
                <c:ptCount val="111"/>
                <c:pt idx="0">
                  <c:v>37987</c:v>
                </c:pt>
                <c:pt idx="1">
                  <c:v>38018</c:v>
                </c:pt>
                <c:pt idx="2">
                  <c:v>38047</c:v>
                </c:pt>
                <c:pt idx="3">
                  <c:v>38078</c:v>
                </c:pt>
                <c:pt idx="4">
                  <c:v>38108</c:v>
                </c:pt>
                <c:pt idx="5">
                  <c:v>38139</c:v>
                </c:pt>
                <c:pt idx="6">
                  <c:v>38169</c:v>
                </c:pt>
                <c:pt idx="7">
                  <c:v>38200</c:v>
                </c:pt>
                <c:pt idx="8">
                  <c:v>38231</c:v>
                </c:pt>
                <c:pt idx="9">
                  <c:v>38261</c:v>
                </c:pt>
                <c:pt idx="10">
                  <c:v>38292</c:v>
                </c:pt>
                <c:pt idx="11">
                  <c:v>38322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38961</c:v>
                </c:pt>
                <c:pt idx="33">
                  <c:v>38991</c:v>
                </c:pt>
                <c:pt idx="34">
                  <c:v>39022</c:v>
                </c:pt>
                <c:pt idx="35">
                  <c:v>39052</c:v>
                </c:pt>
                <c:pt idx="36">
                  <c:v>39083</c:v>
                </c:pt>
                <c:pt idx="37">
                  <c:v>39114</c:v>
                </c:pt>
                <c:pt idx="38">
                  <c:v>39142</c:v>
                </c:pt>
                <c:pt idx="39">
                  <c:v>39173</c:v>
                </c:pt>
                <c:pt idx="40">
                  <c:v>39203</c:v>
                </c:pt>
                <c:pt idx="41">
                  <c:v>39234</c:v>
                </c:pt>
                <c:pt idx="42">
                  <c:v>39264</c:v>
                </c:pt>
                <c:pt idx="43">
                  <c:v>39295</c:v>
                </c:pt>
                <c:pt idx="44">
                  <c:v>39326</c:v>
                </c:pt>
                <c:pt idx="45">
                  <c:v>39356</c:v>
                </c:pt>
                <c:pt idx="46">
                  <c:v>39387</c:v>
                </c:pt>
                <c:pt idx="47">
                  <c:v>39417</c:v>
                </c:pt>
                <c:pt idx="48">
                  <c:v>39448</c:v>
                </c:pt>
                <c:pt idx="49">
                  <c:v>39479</c:v>
                </c:pt>
                <c:pt idx="50">
                  <c:v>39508</c:v>
                </c:pt>
                <c:pt idx="51">
                  <c:v>39539</c:v>
                </c:pt>
                <c:pt idx="52">
                  <c:v>39569</c:v>
                </c:pt>
                <c:pt idx="53">
                  <c:v>39600</c:v>
                </c:pt>
                <c:pt idx="54">
                  <c:v>39630</c:v>
                </c:pt>
                <c:pt idx="55">
                  <c:v>39661</c:v>
                </c:pt>
                <c:pt idx="56">
                  <c:v>39692</c:v>
                </c:pt>
                <c:pt idx="57">
                  <c:v>39722</c:v>
                </c:pt>
                <c:pt idx="58">
                  <c:v>39753</c:v>
                </c:pt>
                <c:pt idx="59">
                  <c:v>39783</c:v>
                </c:pt>
                <c:pt idx="60">
                  <c:v>39814</c:v>
                </c:pt>
                <c:pt idx="61">
                  <c:v>39845</c:v>
                </c:pt>
                <c:pt idx="62">
                  <c:v>39873</c:v>
                </c:pt>
                <c:pt idx="63">
                  <c:v>39904</c:v>
                </c:pt>
                <c:pt idx="64">
                  <c:v>39934</c:v>
                </c:pt>
                <c:pt idx="65">
                  <c:v>39965</c:v>
                </c:pt>
                <c:pt idx="66">
                  <c:v>39995</c:v>
                </c:pt>
                <c:pt idx="67">
                  <c:v>40026</c:v>
                </c:pt>
                <c:pt idx="68">
                  <c:v>40057</c:v>
                </c:pt>
                <c:pt idx="69">
                  <c:v>40087</c:v>
                </c:pt>
                <c:pt idx="70">
                  <c:v>40118</c:v>
                </c:pt>
                <c:pt idx="71">
                  <c:v>40148</c:v>
                </c:pt>
                <c:pt idx="72">
                  <c:v>40179</c:v>
                </c:pt>
                <c:pt idx="73">
                  <c:v>40210</c:v>
                </c:pt>
                <c:pt idx="74">
                  <c:v>40238</c:v>
                </c:pt>
                <c:pt idx="75">
                  <c:v>40269</c:v>
                </c:pt>
                <c:pt idx="76">
                  <c:v>40299</c:v>
                </c:pt>
                <c:pt idx="77">
                  <c:v>40330</c:v>
                </c:pt>
                <c:pt idx="78">
                  <c:v>40360</c:v>
                </c:pt>
                <c:pt idx="79">
                  <c:v>40391</c:v>
                </c:pt>
                <c:pt idx="80">
                  <c:v>40422</c:v>
                </c:pt>
                <c:pt idx="81">
                  <c:v>40452</c:v>
                </c:pt>
                <c:pt idx="82">
                  <c:v>40483</c:v>
                </c:pt>
                <c:pt idx="83">
                  <c:v>40513</c:v>
                </c:pt>
                <c:pt idx="84">
                  <c:v>40544</c:v>
                </c:pt>
                <c:pt idx="85">
                  <c:v>40575</c:v>
                </c:pt>
                <c:pt idx="86">
                  <c:v>40603</c:v>
                </c:pt>
                <c:pt idx="87">
                  <c:v>40634</c:v>
                </c:pt>
                <c:pt idx="88">
                  <c:v>40664</c:v>
                </c:pt>
                <c:pt idx="89">
                  <c:v>40695</c:v>
                </c:pt>
                <c:pt idx="90">
                  <c:v>40725</c:v>
                </c:pt>
                <c:pt idx="91">
                  <c:v>40756</c:v>
                </c:pt>
                <c:pt idx="92">
                  <c:v>40787</c:v>
                </c:pt>
                <c:pt idx="93">
                  <c:v>40817</c:v>
                </c:pt>
                <c:pt idx="94">
                  <c:v>40848</c:v>
                </c:pt>
                <c:pt idx="95">
                  <c:v>40878</c:v>
                </c:pt>
                <c:pt idx="96">
                  <c:v>40909</c:v>
                </c:pt>
                <c:pt idx="97">
                  <c:v>40940</c:v>
                </c:pt>
                <c:pt idx="98">
                  <c:v>40969</c:v>
                </c:pt>
                <c:pt idx="99">
                  <c:v>41000</c:v>
                </c:pt>
                <c:pt idx="100">
                  <c:v>41030</c:v>
                </c:pt>
                <c:pt idx="101">
                  <c:v>41061</c:v>
                </c:pt>
                <c:pt idx="102">
                  <c:v>41091</c:v>
                </c:pt>
                <c:pt idx="103">
                  <c:v>41122</c:v>
                </c:pt>
                <c:pt idx="104">
                  <c:v>41153</c:v>
                </c:pt>
                <c:pt idx="105">
                  <c:v>41183</c:v>
                </c:pt>
                <c:pt idx="106">
                  <c:v>41214</c:v>
                </c:pt>
                <c:pt idx="107">
                  <c:v>41244</c:v>
                </c:pt>
                <c:pt idx="108">
                  <c:v>41275</c:v>
                </c:pt>
                <c:pt idx="109">
                  <c:v>41306</c:v>
                </c:pt>
                <c:pt idx="110">
                  <c:v>41334</c:v>
                </c:pt>
              </c:numCache>
            </c:numRef>
          </c:cat>
          <c:val>
            <c:numRef>
              <c:f>Sheet1!$C$2:$C$112</c:f>
              <c:numCache>
                <c:formatCode>0.0%</c:formatCode>
                <c:ptCount val="111"/>
                <c:pt idx="0">
                  <c:v>-4.0816326530612743E-3</c:v>
                </c:pt>
                <c:pt idx="1">
                  <c:v>0</c:v>
                </c:pt>
                <c:pt idx="2">
                  <c:v>0</c:v>
                </c:pt>
                <c:pt idx="3">
                  <c:v>4.0816326530612304E-2</c:v>
                </c:pt>
                <c:pt idx="4">
                  <c:v>7.9831932773109182E-2</c:v>
                </c:pt>
                <c:pt idx="5">
                  <c:v>6.2240663900414939E-2</c:v>
                </c:pt>
                <c:pt idx="6">
                  <c:v>7.5630252100840303E-2</c:v>
                </c:pt>
                <c:pt idx="7">
                  <c:v>5.0000000000000051E-2</c:v>
                </c:pt>
                <c:pt idx="8">
                  <c:v>3.7190082644628086E-2</c:v>
                </c:pt>
                <c:pt idx="9">
                  <c:v>1.9455252918287872E-2</c:v>
                </c:pt>
                <c:pt idx="10">
                  <c:v>3.8910505836575742E-3</c:v>
                </c:pt>
                <c:pt idx="11">
                  <c:v>1.2000000000000012E-2</c:v>
                </c:pt>
                <c:pt idx="12">
                  <c:v>2.0491803278688488E-2</c:v>
                </c:pt>
                <c:pt idx="13">
                  <c:v>2.4096385542168749E-2</c:v>
                </c:pt>
                <c:pt idx="14">
                  <c:v>3.1620553359683834E-2</c:v>
                </c:pt>
                <c:pt idx="15">
                  <c:v>3.1372549019607961E-2</c:v>
                </c:pt>
                <c:pt idx="16">
                  <c:v>3.1128404669260805E-2</c:v>
                </c:pt>
                <c:pt idx="17">
                  <c:v>3.1249999999999785E-2</c:v>
                </c:pt>
                <c:pt idx="18">
                  <c:v>3.1249999999999785E-2</c:v>
                </c:pt>
                <c:pt idx="19">
                  <c:v>5.5555555555555566E-2</c:v>
                </c:pt>
                <c:pt idx="20">
                  <c:v>6.3745019920318682E-2</c:v>
                </c:pt>
                <c:pt idx="21">
                  <c:v>4.5801526717557321E-2</c:v>
                </c:pt>
                <c:pt idx="22">
                  <c:v>4.6511627906976626E-2</c:v>
                </c:pt>
                <c:pt idx="23">
                  <c:v>5.928853754940723E-2</c:v>
                </c:pt>
                <c:pt idx="24">
                  <c:v>5.2208835341365452E-2</c:v>
                </c:pt>
                <c:pt idx="25">
                  <c:v>3.9215686274509894E-2</c:v>
                </c:pt>
                <c:pt idx="26">
                  <c:v>3.0651340996168404E-2</c:v>
                </c:pt>
                <c:pt idx="27">
                  <c:v>4.1825095057034259E-2</c:v>
                </c:pt>
                <c:pt idx="28">
                  <c:v>3.0188679245283005E-2</c:v>
                </c:pt>
                <c:pt idx="29">
                  <c:v>3.4090909090909179E-2</c:v>
                </c:pt>
                <c:pt idx="30">
                  <c:v>3.4090909090909179E-2</c:v>
                </c:pt>
                <c:pt idx="31">
                  <c:v>3.0075187969924817E-2</c:v>
                </c:pt>
                <c:pt idx="32">
                  <c:v>2.9962546816479477E-2</c:v>
                </c:pt>
                <c:pt idx="33">
                  <c:v>2.5547445255474484E-2</c:v>
                </c:pt>
                <c:pt idx="34">
                  <c:v>2.5925925925925915E-2</c:v>
                </c:pt>
                <c:pt idx="35">
                  <c:v>1.1194029850746244E-2</c:v>
                </c:pt>
                <c:pt idx="36">
                  <c:v>2.6717557251908275E-2</c:v>
                </c:pt>
                <c:pt idx="37">
                  <c:v>4.1509433962264135E-2</c:v>
                </c:pt>
                <c:pt idx="38">
                  <c:v>5.5762081784386706E-2</c:v>
                </c:pt>
                <c:pt idx="39">
                  <c:v>3.2846715328467287E-2</c:v>
                </c:pt>
                <c:pt idx="40">
                  <c:v>2.5641025641025557E-2</c:v>
                </c:pt>
                <c:pt idx="41">
                  <c:v>1.46520146520146E-2</c:v>
                </c:pt>
                <c:pt idx="42">
                  <c:v>-7.3260073260073E-3</c:v>
                </c:pt>
                <c:pt idx="43">
                  <c:v>-7.2992700729926936E-3</c:v>
                </c:pt>
                <c:pt idx="44">
                  <c:v>1.818181818181808E-2</c:v>
                </c:pt>
                <c:pt idx="45">
                  <c:v>1.4234875444839815E-2</c:v>
                </c:pt>
                <c:pt idx="46">
                  <c:v>-1.4440433212996375E-2</c:v>
                </c:pt>
                <c:pt idx="47">
                  <c:v>-2.2140221402214059E-2</c:v>
                </c:pt>
                <c:pt idx="48">
                  <c:v>-4.0892193308550102E-2</c:v>
                </c:pt>
                <c:pt idx="49">
                  <c:v>-6.5217391304347908E-2</c:v>
                </c:pt>
                <c:pt idx="50">
                  <c:v>-8.4507042253521153E-2</c:v>
                </c:pt>
                <c:pt idx="51">
                  <c:v>-8.4805653710247411E-2</c:v>
                </c:pt>
                <c:pt idx="52">
                  <c:v>-6.7857142857142852E-2</c:v>
                </c:pt>
                <c:pt idx="53">
                  <c:v>-6.8592057761732828E-2</c:v>
                </c:pt>
                <c:pt idx="54">
                  <c:v>-3.6900369003689988E-2</c:v>
                </c:pt>
                <c:pt idx="55">
                  <c:v>-6.25E-2</c:v>
                </c:pt>
                <c:pt idx="56">
                  <c:v>-9.2857142857142874E-2</c:v>
                </c:pt>
                <c:pt idx="57">
                  <c:v>-0.11929824561403503</c:v>
                </c:pt>
                <c:pt idx="58">
                  <c:v>-0.10989010989010985</c:v>
                </c:pt>
                <c:pt idx="59">
                  <c:v>-9.0566037735849064E-2</c:v>
                </c:pt>
                <c:pt idx="60">
                  <c:v>-0.12790697674418605</c:v>
                </c:pt>
                <c:pt idx="61">
                  <c:v>-0.14341085271317824</c:v>
                </c:pt>
                <c:pt idx="62">
                  <c:v>-0.14230769230769227</c:v>
                </c:pt>
                <c:pt idx="63">
                  <c:v>-0.16216216216216223</c:v>
                </c:pt>
                <c:pt idx="64">
                  <c:v>-0.15708812260536401</c:v>
                </c:pt>
                <c:pt idx="65">
                  <c:v>-0.15891472868217066</c:v>
                </c:pt>
                <c:pt idx="66">
                  <c:v>-0.16858237547892729</c:v>
                </c:pt>
                <c:pt idx="67">
                  <c:v>-0.1647058823529412</c:v>
                </c:pt>
                <c:pt idx="68">
                  <c:v>-0.16929133858267714</c:v>
                </c:pt>
                <c:pt idx="69">
                  <c:v>-0.1673306772908367</c:v>
                </c:pt>
                <c:pt idx="70">
                  <c:v>-0.13580246913580254</c:v>
                </c:pt>
                <c:pt idx="71">
                  <c:v>-0.13278008298755195</c:v>
                </c:pt>
                <c:pt idx="72">
                  <c:v>-0.11111111111111116</c:v>
                </c:pt>
                <c:pt idx="73">
                  <c:v>-8.5972850678733184E-2</c:v>
                </c:pt>
                <c:pt idx="74">
                  <c:v>-7.6233183856502254E-2</c:v>
                </c:pt>
                <c:pt idx="75">
                  <c:v>-3.2258064516129011E-2</c:v>
                </c:pt>
                <c:pt idx="76">
                  <c:v>-4.5454545454545407E-2</c:v>
                </c:pt>
                <c:pt idx="77">
                  <c:v>-2.7649769585253354E-2</c:v>
                </c:pt>
                <c:pt idx="78">
                  <c:v>-3.6866359447004678E-2</c:v>
                </c:pt>
                <c:pt idx="79">
                  <c:v>-3.7558685446009384E-2</c:v>
                </c:pt>
                <c:pt idx="80">
                  <c:v>-4.7393364928910012E-2</c:v>
                </c:pt>
                <c:pt idx="81">
                  <c:v>-6.2200956937798924E-2</c:v>
                </c:pt>
                <c:pt idx="82">
                  <c:v>-0.10476190476190474</c:v>
                </c:pt>
                <c:pt idx="83">
                  <c:v>-0.12440191387559796</c:v>
                </c:pt>
                <c:pt idx="84">
                  <c:v>-0.14000000000000001</c:v>
                </c:pt>
                <c:pt idx="85">
                  <c:v>-0.12871287128712863</c:v>
                </c:pt>
                <c:pt idx="86">
                  <c:v>-0.13106796116504871</c:v>
                </c:pt>
                <c:pt idx="87">
                  <c:v>-0.15238095238095239</c:v>
                </c:pt>
                <c:pt idx="88">
                  <c:v>-0.12380952380952391</c:v>
                </c:pt>
                <c:pt idx="89">
                  <c:v>-0.11848341232227488</c:v>
                </c:pt>
                <c:pt idx="90">
                  <c:v>-0.11004784688995205</c:v>
                </c:pt>
                <c:pt idx="91">
                  <c:v>-9.268292682926825E-2</c:v>
                </c:pt>
                <c:pt idx="92">
                  <c:v>-5.9701492537313633E-2</c:v>
                </c:pt>
                <c:pt idx="93">
                  <c:v>-3.0612244897959221E-2</c:v>
                </c:pt>
                <c:pt idx="94">
                  <c:v>0</c:v>
                </c:pt>
                <c:pt idx="95">
                  <c:v>1.6393442622950841E-2</c:v>
                </c:pt>
                <c:pt idx="96">
                  <c:v>5.2325581395348937E-2</c:v>
                </c:pt>
                <c:pt idx="97">
                  <c:v>2.8409090909090832E-2</c:v>
                </c:pt>
                <c:pt idx="98">
                  <c:v>3.3519553072625781E-2</c:v>
                </c:pt>
                <c:pt idx="99">
                  <c:v>4.4943820224719218E-2</c:v>
                </c:pt>
                <c:pt idx="100">
                  <c:v>1.6304347826086921E-2</c:v>
                </c:pt>
                <c:pt idx="101">
                  <c:v>-1.6129032258064505E-2</c:v>
                </c:pt>
                <c:pt idx="102">
                  <c:v>-1.075268817204311E-2</c:v>
                </c:pt>
                <c:pt idx="103">
                  <c:v>-2.1505376344086117E-2</c:v>
                </c:pt>
                <c:pt idx="104">
                  <c:v>-2.6455026455026516E-2</c:v>
                </c:pt>
                <c:pt idx="105">
                  <c:v>-2.6315789473684185E-2</c:v>
                </c:pt>
                <c:pt idx="106">
                  <c:v>1.0638297872340493E-2</c:v>
                </c:pt>
                <c:pt idx="107">
                  <c:v>-4.3010752688172109E-2</c:v>
                </c:pt>
                <c:pt idx="108">
                  <c:v>-1.6574585635359188E-2</c:v>
                </c:pt>
                <c:pt idx="109">
                  <c:v>-5.5248618784530357E-2</c:v>
                </c:pt>
                <c:pt idx="110">
                  <c:v>-5.4054054054054071E-2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Heavy and Civil Engineering Construction (17.8%)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Sheet1!$A$2:$A$112</c:f>
              <c:numCache>
                <c:formatCode>mmm\-yy</c:formatCode>
                <c:ptCount val="111"/>
                <c:pt idx="0">
                  <c:v>37987</c:v>
                </c:pt>
                <c:pt idx="1">
                  <c:v>38018</c:v>
                </c:pt>
                <c:pt idx="2">
                  <c:v>38047</c:v>
                </c:pt>
                <c:pt idx="3">
                  <c:v>38078</c:v>
                </c:pt>
                <c:pt idx="4">
                  <c:v>38108</c:v>
                </c:pt>
                <c:pt idx="5">
                  <c:v>38139</c:v>
                </c:pt>
                <c:pt idx="6">
                  <c:v>38169</c:v>
                </c:pt>
                <c:pt idx="7">
                  <c:v>38200</c:v>
                </c:pt>
                <c:pt idx="8">
                  <c:v>38231</c:v>
                </c:pt>
                <c:pt idx="9">
                  <c:v>38261</c:v>
                </c:pt>
                <c:pt idx="10">
                  <c:v>38292</c:v>
                </c:pt>
                <c:pt idx="11">
                  <c:v>38322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38961</c:v>
                </c:pt>
                <c:pt idx="33">
                  <c:v>38991</c:v>
                </c:pt>
                <c:pt idx="34">
                  <c:v>39022</c:v>
                </c:pt>
                <c:pt idx="35">
                  <c:v>39052</c:v>
                </c:pt>
                <c:pt idx="36">
                  <c:v>39083</c:v>
                </c:pt>
                <c:pt idx="37">
                  <c:v>39114</c:v>
                </c:pt>
                <c:pt idx="38">
                  <c:v>39142</c:v>
                </c:pt>
                <c:pt idx="39">
                  <c:v>39173</c:v>
                </c:pt>
                <c:pt idx="40">
                  <c:v>39203</c:v>
                </c:pt>
                <c:pt idx="41">
                  <c:v>39234</c:v>
                </c:pt>
                <c:pt idx="42">
                  <c:v>39264</c:v>
                </c:pt>
                <c:pt idx="43">
                  <c:v>39295</c:v>
                </c:pt>
                <c:pt idx="44">
                  <c:v>39326</c:v>
                </c:pt>
                <c:pt idx="45">
                  <c:v>39356</c:v>
                </c:pt>
                <c:pt idx="46">
                  <c:v>39387</c:v>
                </c:pt>
                <c:pt idx="47">
                  <c:v>39417</c:v>
                </c:pt>
                <c:pt idx="48">
                  <c:v>39448</c:v>
                </c:pt>
                <c:pt idx="49">
                  <c:v>39479</c:v>
                </c:pt>
                <c:pt idx="50">
                  <c:v>39508</c:v>
                </c:pt>
                <c:pt idx="51">
                  <c:v>39539</c:v>
                </c:pt>
                <c:pt idx="52">
                  <c:v>39569</c:v>
                </c:pt>
                <c:pt idx="53">
                  <c:v>39600</c:v>
                </c:pt>
                <c:pt idx="54">
                  <c:v>39630</c:v>
                </c:pt>
                <c:pt idx="55">
                  <c:v>39661</c:v>
                </c:pt>
                <c:pt idx="56">
                  <c:v>39692</c:v>
                </c:pt>
                <c:pt idx="57">
                  <c:v>39722</c:v>
                </c:pt>
                <c:pt idx="58">
                  <c:v>39753</c:v>
                </c:pt>
                <c:pt idx="59">
                  <c:v>39783</c:v>
                </c:pt>
                <c:pt idx="60">
                  <c:v>39814</c:v>
                </c:pt>
                <c:pt idx="61">
                  <c:v>39845</c:v>
                </c:pt>
                <c:pt idx="62">
                  <c:v>39873</c:v>
                </c:pt>
                <c:pt idx="63">
                  <c:v>39904</c:v>
                </c:pt>
                <c:pt idx="64">
                  <c:v>39934</c:v>
                </c:pt>
                <c:pt idx="65">
                  <c:v>39965</c:v>
                </c:pt>
                <c:pt idx="66">
                  <c:v>39995</c:v>
                </c:pt>
                <c:pt idx="67">
                  <c:v>40026</c:v>
                </c:pt>
                <c:pt idx="68">
                  <c:v>40057</c:v>
                </c:pt>
                <c:pt idx="69">
                  <c:v>40087</c:v>
                </c:pt>
                <c:pt idx="70">
                  <c:v>40118</c:v>
                </c:pt>
                <c:pt idx="71">
                  <c:v>40148</c:v>
                </c:pt>
                <c:pt idx="72">
                  <c:v>40179</c:v>
                </c:pt>
                <c:pt idx="73">
                  <c:v>40210</c:v>
                </c:pt>
                <c:pt idx="74">
                  <c:v>40238</c:v>
                </c:pt>
                <c:pt idx="75">
                  <c:v>40269</c:v>
                </c:pt>
                <c:pt idx="76">
                  <c:v>40299</c:v>
                </c:pt>
                <c:pt idx="77">
                  <c:v>40330</c:v>
                </c:pt>
                <c:pt idx="78">
                  <c:v>40360</c:v>
                </c:pt>
                <c:pt idx="79">
                  <c:v>40391</c:v>
                </c:pt>
                <c:pt idx="80">
                  <c:v>40422</c:v>
                </c:pt>
                <c:pt idx="81">
                  <c:v>40452</c:v>
                </c:pt>
                <c:pt idx="82">
                  <c:v>40483</c:v>
                </c:pt>
                <c:pt idx="83">
                  <c:v>40513</c:v>
                </c:pt>
                <c:pt idx="84">
                  <c:v>40544</c:v>
                </c:pt>
                <c:pt idx="85">
                  <c:v>40575</c:v>
                </c:pt>
                <c:pt idx="86">
                  <c:v>40603</c:v>
                </c:pt>
                <c:pt idx="87">
                  <c:v>40634</c:v>
                </c:pt>
                <c:pt idx="88">
                  <c:v>40664</c:v>
                </c:pt>
                <c:pt idx="89">
                  <c:v>40695</c:v>
                </c:pt>
                <c:pt idx="90">
                  <c:v>40725</c:v>
                </c:pt>
                <c:pt idx="91">
                  <c:v>40756</c:v>
                </c:pt>
                <c:pt idx="92">
                  <c:v>40787</c:v>
                </c:pt>
                <c:pt idx="93">
                  <c:v>40817</c:v>
                </c:pt>
                <c:pt idx="94">
                  <c:v>40848</c:v>
                </c:pt>
                <c:pt idx="95">
                  <c:v>40878</c:v>
                </c:pt>
                <c:pt idx="96">
                  <c:v>40909</c:v>
                </c:pt>
                <c:pt idx="97">
                  <c:v>40940</c:v>
                </c:pt>
                <c:pt idx="98">
                  <c:v>40969</c:v>
                </c:pt>
                <c:pt idx="99">
                  <c:v>41000</c:v>
                </c:pt>
                <c:pt idx="100">
                  <c:v>41030</c:v>
                </c:pt>
                <c:pt idx="101">
                  <c:v>41061</c:v>
                </c:pt>
                <c:pt idx="102">
                  <c:v>41091</c:v>
                </c:pt>
                <c:pt idx="103">
                  <c:v>41122</c:v>
                </c:pt>
                <c:pt idx="104">
                  <c:v>41153</c:v>
                </c:pt>
                <c:pt idx="105">
                  <c:v>41183</c:v>
                </c:pt>
                <c:pt idx="106">
                  <c:v>41214</c:v>
                </c:pt>
                <c:pt idx="107">
                  <c:v>41244</c:v>
                </c:pt>
                <c:pt idx="108">
                  <c:v>41275</c:v>
                </c:pt>
                <c:pt idx="109">
                  <c:v>41306</c:v>
                </c:pt>
                <c:pt idx="110">
                  <c:v>41334</c:v>
                </c:pt>
              </c:numCache>
            </c:numRef>
          </c:cat>
          <c:val>
            <c:numRef>
              <c:f>Sheet1!$D$2:$D$112</c:f>
              <c:numCache>
                <c:formatCode>0.0%</c:formatCode>
                <c:ptCount val="111"/>
                <c:pt idx="0">
                  <c:v>-4.9689440993788914E-2</c:v>
                </c:pt>
                <c:pt idx="1">
                  <c:v>-2.5157232704402514E-2</c:v>
                </c:pt>
                <c:pt idx="2">
                  <c:v>-2.4844720496894575E-2</c:v>
                </c:pt>
                <c:pt idx="3">
                  <c:v>0</c:v>
                </c:pt>
                <c:pt idx="4">
                  <c:v>-2.4844720496894575E-2</c:v>
                </c:pt>
                <c:pt idx="5">
                  <c:v>-2.4539877300613473E-2</c:v>
                </c:pt>
                <c:pt idx="6">
                  <c:v>2.5316455696202438E-2</c:v>
                </c:pt>
                <c:pt idx="7">
                  <c:v>0</c:v>
                </c:pt>
                <c:pt idx="8">
                  <c:v>6.2111801242235041E-3</c:v>
                </c:pt>
                <c:pt idx="9">
                  <c:v>3.0864197530864119E-2</c:v>
                </c:pt>
                <c:pt idx="10">
                  <c:v>4.4025157232704386E-2</c:v>
                </c:pt>
                <c:pt idx="11">
                  <c:v>3.7735849056603779E-2</c:v>
                </c:pt>
                <c:pt idx="12">
                  <c:v>3.9215686274509894E-2</c:v>
                </c:pt>
                <c:pt idx="13">
                  <c:v>2.5806451612903292E-2</c:v>
                </c:pt>
                <c:pt idx="14">
                  <c:v>3.1847133757961783E-2</c:v>
                </c:pt>
                <c:pt idx="15">
                  <c:v>4.4585987261146501E-2</c:v>
                </c:pt>
                <c:pt idx="16">
                  <c:v>7.0063694267515922E-2</c:v>
                </c:pt>
                <c:pt idx="17">
                  <c:v>5.6603773584905655E-2</c:v>
                </c:pt>
                <c:pt idx="18">
                  <c:v>3.0864197530864119E-2</c:v>
                </c:pt>
                <c:pt idx="19">
                  <c:v>3.0864197530864119E-2</c:v>
                </c:pt>
                <c:pt idx="20">
                  <c:v>4.3209876543209839E-2</c:v>
                </c:pt>
                <c:pt idx="21">
                  <c:v>0</c:v>
                </c:pt>
                <c:pt idx="22">
                  <c:v>0</c:v>
                </c:pt>
                <c:pt idx="23">
                  <c:v>-1.2121212121212087E-2</c:v>
                </c:pt>
                <c:pt idx="24">
                  <c:v>6.2893081761006301E-3</c:v>
                </c:pt>
                <c:pt idx="25">
                  <c:v>0</c:v>
                </c:pt>
                <c:pt idx="26">
                  <c:v>1.2345679012345737E-2</c:v>
                </c:pt>
                <c:pt idx="27">
                  <c:v>1.8292682926829281E-2</c:v>
                </c:pt>
                <c:pt idx="28">
                  <c:v>1.1904761904761864E-2</c:v>
                </c:pt>
                <c:pt idx="29">
                  <c:v>2.9761904761904656E-2</c:v>
                </c:pt>
                <c:pt idx="30">
                  <c:v>2.3952095808383419E-2</c:v>
                </c:pt>
                <c:pt idx="31">
                  <c:v>3.5928143712574918E-2</c:v>
                </c:pt>
                <c:pt idx="32">
                  <c:v>3.5502958579881845E-2</c:v>
                </c:pt>
                <c:pt idx="33">
                  <c:v>4.1916167664670663E-2</c:v>
                </c:pt>
                <c:pt idx="34">
                  <c:v>4.8192771084337296E-2</c:v>
                </c:pt>
                <c:pt idx="35">
                  <c:v>6.1349693251533839E-2</c:v>
                </c:pt>
                <c:pt idx="36">
                  <c:v>5.0000000000000051E-2</c:v>
                </c:pt>
                <c:pt idx="37">
                  <c:v>5.0314465408805027E-2</c:v>
                </c:pt>
                <c:pt idx="38">
                  <c:v>5.487804878048784E-2</c:v>
                </c:pt>
                <c:pt idx="39">
                  <c:v>2.9940119760478948E-2</c:v>
                </c:pt>
                <c:pt idx="40">
                  <c:v>2.9411764705882248E-2</c:v>
                </c:pt>
                <c:pt idx="41">
                  <c:v>2.3121387283236986E-2</c:v>
                </c:pt>
                <c:pt idx="42">
                  <c:v>2.3391812865497078E-2</c:v>
                </c:pt>
                <c:pt idx="43">
                  <c:v>2.3121387283236986E-2</c:v>
                </c:pt>
                <c:pt idx="44">
                  <c:v>1.1428571428571347E-2</c:v>
                </c:pt>
                <c:pt idx="45">
                  <c:v>1.7241379310344977E-2</c:v>
                </c:pt>
                <c:pt idx="46">
                  <c:v>1.7241379310344977E-2</c:v>
                </c:pt>
                <c:pt idx="47">
                  <c:v>2.8901734104046284E-2</c:v>
                </c:pt>
                <c:pt idx="48">
                  <c:v>1.7857142857142794E-2</c:v>
                </c:pt>
                <c:pt idx="49">
                  <c:v>2.3952095808383419E-2</c:v>
                </c:pt>
                <c:pt idx="50">
                  <c:v>-5.780346820809302E-3</c:v>
                </c:pt>
                <c:pt idx="51">
                  <c:v>1.1627906976744203E-2</c:v>
                </c:pt>
                <c:pt idx="52">
                  <c:v>0</c:v>
                </c:pt>
                <c:pt idx="53">
                  <c:v>-1.1299435028248596E-2</c:v>
                </c:pt>
                <c:pt idx="54">
                  <c:v>-1.7142857142857241E-2</c:v>
                </c:pt>
                <c:pt idx="55">
                  <c:v>-2.8248587570621434E-2</c:v>
                </c:pt>
                <c:pt idx="56">
                  <c:v>-3.3898305084745679E-2</c:v>
                </c:pt>
                <c:pt idx="57">
                  <c:v>-5.0847457627118627E-2</c:v>
                </c:pt>
                <c:pt idx="58">
                  <c:v>-5.0847457627118627E-2</c:v>
                </c:pt>
                <c:pt idx="59">
                  <c:v>-6.7415730337078608E-2</c:v>
                </c:pt>
                <c:pt idx="60">
                  <c:v>-9.9415204678362623E-2</c:v>
                </c:pt>
                <c:pt idx="61">
                  <c:v>-0.10526315789473685</c:v>
                </c:pt>
                <c:pt idx="62">
                  <c:v>-8.1395348837209239E-2</c:v>
                </c:pt>
                <c:pt idx="63">
                  <c:v>-8.0459770114942458E-2</c:v>
                </c:pt>
                <c:pt idx="64">
                  <c:v>-9.1428571428571415E-2</c:v>
                </c:pt>
                <c:pt idx="65">
                  <c:v>-0.11428571428571434</c:v>
                </c:pt>
                <c:pt idx="66">
                  <c:v>-0.12790697674418605</c:v>
                </c:pt>
                <c:pt idx="67">
                  <c:v>-0.13372093023255802</c:v>
                </c:pt>
                <c:pt idx="68">
                  <c:v>-0.11695906432748547</c:v>
                </c:pt>
                <c:pt idx="69">
                  <c:v>-0.13095238095238107</c:v>
                </c:pt>
                <c:pt idx="70">
                  <c:v>-0.12500000000000011</c:v>
                </c:pt>
                <c:pt idx="71">
                  <c:v>-9.6385542168674801E-2</c:v>
                </c:pt>
                <c:pt idx="72">
                  <c:v>-7.1428571428571411E-2</c:v>
                </c:pt>
                <c:pt idx="73">
                  <c:v>-5.8823529411764719E-2</c:v>
                </c:pt>
                <c:pt idx="74">
                  <c:v>-3.1645569620253118E-2</c:v>
                </c:pt>
                <c:pt idx="75">
                  <c:v>-6.25E-2</c:v>
                </c:pt>
                <c:pt idx="76">
                  <c:v>-6.2893081761006301E-3</c:v>
                </c:pt>
                <c:pt idx="77">
                  <c:v>5.806451612903208E-2</c:v>
                </c:pt>
                <c:pt idx="78">
                  <c:v>9.3333333333333254E-2</c:v>
                </c:pt>
                <c:pt idx="79">
                  <c:v>8.724832214765102E-2</c:v>
                </c:pt>
                <c:pt idx="80">
                  <c:v>9.9337748344370938E-2</c:v>
                </c:pt>
                <c:pt idx="81">
                  <c:v>0.17123287671232881</c:v>
                </c:pt>
                <c:pt idx="82">
                  <c:v>0.15646258503401358</c:v>
                </c:pt>
                <c:pt idx="83">
                  <c:v>7.9999999999999863E-2</c:v>
                </c:pt>
                <c:pt idx="84">
                  <c:v>-1.3986013986014069E-2</c:v>
                </c:pt>
                <c:pt idx="85">
                  <c:v>3.4722222222222328E-2</c:v>
                </c:pt>
                <c:pt idx="86">
                  <c:v>1.9607843137254836E-2</c:v>
                </c:pt>
                <c:pt idx="87">
                  <c:v>2.0000000000000021E-2</c:v>
                </c:pt>
                <c:pt idx="88">
                  <c:v>-6.3291139240507785E-3</c:v>
                </c:pt>
                <c:pt idx="89">
                  <c:v>-7.3170731707317027E-2</c:v>
                </c:pt>
                <c:pt idx="90">
                  <c:v>-7.9268292682926803E-2</c:v>
                </c:pt>
                <c:pt idx="91">
                  <c:v>-5.5555555555555462E-2</c:v>
                </c:pt>
                <c:pt idx="92">
                  <c:v>-5.4216867469879637E-2</c:v>
                </c:pt>
                <c:pt idx="93">
                  <c:v>-0.11111111111111127</c:v>
                </c:pt>
                <c:pt idx="94">
                  <c:v>-0.10588235294117655</c:v>
                </c:pt>
                <c:pt idx="95">
                  <c:v>-4.9382716049382623E-2</c:v>
                </c:pt>
                <c:pt idx="96">
                  <c:v>7.0921985815601838E-3</c:v>
                </c:pt>
                <c:pt idx="97">
                  <c:v>0</c:v>
                </c:pt>
                <c:pt idx="98">
                  <c:v>-1.9230769230769166E-2</c:v>
                </c:pt>
                <c:pt idx="99">
                  <c:v>1.3071895424836557E-2</c:v>
                </c:pt>
                <c:pt idx="100">
                  <c:v>-5.7324840764331086E-2</c:v>
                </c:pt>
                <c:pt idx="101">
                  <c:v>-2.6315789473684074E-2</c:v>
                </c:pt>
                <c:pt idx="102">
                  <c:v>-3.3112582781456901E-2</c:v>
                </c:pt>
                <c:pt idx="103">
                  <c:v>-6.5359477124183902E-3</c:v>
                </c:pt>
                <c:pt idx="104">
                  <c:v>-1.9108280254776958E-2</c:v>
                </c:pt>
                <c:pt idx="105">
                  <c:v>0</c:v>
                </c:pt>
                <c:pt idx="106">
                  <c:v>-5.263157894736837E-2</c:v>
                </c:pt>
                <c:pt idx="107">
                  <c:v>-0.11038961038961048</c:v>
                </c:pt>
                <c:pt idx="108">
                  <c:v>-5.6338028169014009E-2</c:v>
                </c:pt>
                <c:pt idx="109">
                  <c:v>-0.1006711409395973</c:v>
                </c:pt>
                <c:pt idx="110">
                  <c:v>-0.1045751633986929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043200"/>
        <c:axId val="99044736"/>
      </c:lineChart>
      <c:dateAx>
        <c:axId val="99043200"/>
        <c:scaling>
          <c:orientation val="minMax"/>
          <c:min val="39083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100"/>
            </a:pPr>
            <a:endParaRPr lang="en-US"/>
          </a:p>
        </c:txPr>
        <c:crossAx val="99044736"/>
        <c:crosses val="autoZero"/>
        <c:auto val="1"/>
        <c:lblOffset val="100"/>
        <c:baseTimeUnit val="months"/>
      </c:dateAx>
      <c:valAx>
        <c:axId val="99044736"/>
        <c:scaling>
          <c:orientation val="minMax"/>
          <c:min val="-0.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100" b="0"/>
                </a:pPr>
                <a:r>
                  <a:rPr lang="en-US" sz="1100" b="0" dirty="0" smtClean="0"/>
                  <a:t>12-Month</a:t>
                </a:r>
                <a:r>
                  <a:rPr lang="en-US" sz="1100" b="0" baseline="0" dirty="0" smtClean="0"/>
                  <a:t> % Change</a:t>
                </a:r>
                <a:endParaRPr lang="en-US" sz="1100" b="0" dirty="0"/>
              </a:p>
            </c:rich>
          </c:tx>
          <c:layout>
            <c:manualLayout>
              <c:xMode val="edge"/>
              <c:yMode val="edge"/>
              <c:x val="1.3888888888888894E-3"/>
              <c:y val="0.26651126942465536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99043200"/>
        <c:crosses val="autoZero"/>
        <c:crossBetween val="between"/>
      </c:valAx>
    </c:plotArea>
    <c:legend>
      <c:legendPos val="t"/>
      <c:legendEntry>
        <c:idx val="1"/>
        <c:txPr>
          <a:bodyPr/>
          <a:lstStyle/>
          <a:p>
            <a:pPr>
              <a:defRPr lang="en-US" sz="1050"/>
            </a:pPr>
            <a:endParaRPr lang="en-US"/>
          </a:p>
        </c:txPr>
      </c:legendEntry>
      <c:layout/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44910040688429"/>
          <c:y val="4.4516310461192414E-2"/>
          <c:w val="0.86178803789041514"/>
          <c:h val="0.7986076015656029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15-yr</c:v>
                </c:pt>
              </c:strCache>
            </c:strRef>
          </c:tx>
          <c:spPr>
            <a:ln w="40105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207"/>
              <c:layout>
                <c:manualLayout>
                  <c:x val="0"/>
                  <c:y val="7.4420118824774228E-2"/>
                </c:manualLayout>
              </c:layout>
              <c:tx>
                <c:rich>
                  <a:bodyPr/>
                  <a:lstStyle/>
                  <a:p>
                    <a:pPr>
                      <a:defRPr sz="1200">
                        <a:solidFill>
                          <a:srgbClr val="C00000"/>
                        </a:solidFill>
                      </a:defRPr>
                    </a:pPr>
                    <a:r>
                      <a:rPr lang="en-US" sz="1200" dirty="0" smtClean="0">
                        <a:solidFill>
                          <a:srgbClr val="C00000"/>
                        </a:solidFill>
                      </a:rPr>
                      <a:t>2.76%</a:t>
                    </a:r>
                    <a:endParaRPr lang="en-US" sz="1200" dirty="0">
                      <a:solidFill>
                        <a:srgbClr val="C000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Sheet1!$B$1:$HJ$1</c:f>
              <c:numCache>
                <c:formatCode>mmm\-yy</c:formatCode>
                <c:ptCount val="217"/>
                <c:pt idx="0">
                  <c:v>34700</c:v>
                </c:pt>
                <c:pt idx="1">
                  <c:v>34731</c:v>
                </c:pt>
                <c:pt idx="2">
                  <c:v>34759</c:v>
                </c:pt>
                <c:pt idx="3">
                  <c:v>34790</c:v>
                </c:pt>
                <c:pt idx="4">
                  <c:v>34820</c:v>
                </c:pt>
                <c:pt idx="5">
                  <c:v>34851</c:v>
                </c:pt>
                <c:pt idx="6">
                  <c:v>34881</c:v>
                </c:pt>
                <c:pt idx="7">
                  <c:v>34912</c:v>
                </c:pt>
                <c:pt idx="8">
                  <c:v>34943</c:v>
                </c:pt>
                <c:pt idx="9">
                  <c:v>34973</c:v>
                </c:pt>
                <c:pt idx="10">
                  <c:v>35004</c:v>
                </c:pt>
                <c:pt idx="11">
                  <c:v>35034</c:v>
                </c:pt>
                <c:pt idx="12">
                  <c:v>35065</c:v>
                </c:pt>
                <c:pt idx="13">
                  <c:v>35096</c:v>
                </c:pt>
                <c:pt idx="14">
                  <c:v>35125</c:v>
                </c:pt>
                <c:pt idx="15">
                  <c:v>35156</c:v>
                </c:pt>
                <c:pt idx="16">
                  <c:v>35186</c:v>
                </c:pt>
                <c:pt idx="17">
                  <c:v>35217</c:v>
                </c:pt>
                <c:pt idx="18">
                  <c:v>35247</c:v>
                </c:pt>
                <c:pt idx="19">
                  <c:v>35278</c:v>
                </c:pt>
                <c:pt idx="20">
                  <c:v>35309</c:v>
                </c:pt>
                <c:pt idx="21">
                  <c:v>35339</c:v>
                </c:pt>
                <c:pt idx="22">
                  <c:v>35370</c:v>
                </c:pt>
                <c:pt idx="23">
                  <c:v>35400</c:v>
                </c:pt>
                <c:pt idx="24">
                  <c:v>35431</c:v>
                </c:pt>
                <c:pt idx="25">
                  <c:v>35462</c:v>
                </c:pt>
                <c:pt idx="26">
                  <c:v>35490</c:v>
                </c:pt>
                <c:pt idx="27">
                  <c:v>35521</c:v>
                </c:pt>
                <c:pt idx="28">
                  <c:v>35551</c:v>
                </c:pt>
                <c:pt idx="29">
                  <c:v>35582</c:v>
                </c:pt>
                <c:pt idx="30">
                  <c:v>35612</c:v>
                </c:pt>
                <c:pt idx="31">
                  <c:v>35643</c:v>
                </c:pt>
                <c:pt idx="32">
                  <c:v>35674</c:v>
                </c:pt>
                <c:pt idx="33">
                  <c:v>35704</c:v>
                </c:pt>
                <c:pt idx="34">
                  <c:v>35735</c:v>
                </c:pt>
                <c:pt idx="35">
                  <c:v>35765</c:v>
                </c:pt>
                <c:pt idx="36">
                  <c:v>35796</c:v>
                </c:pt>
                <c:pt idx="37">
                  <c:v>35827</c:v>
                </c:pt>
                <c:pt idx="38">
                  <c:v>35855</c:v>
                </c:pt>
                <c:pt idx="39">
                  <c:v>35886</c:v>
                </c:pt>
                <c:pt idx="40">
                  <c:v>35916</c:v>
                </c:pt>
                <c:pt idx="41">
                  <c:v>35947</c:v>
                </c:pt>
                <c:pt idx="42">
                  <c:v>35977</c:v>
                </c:pt>
                <c:pt idx="43">
                  <c:v>36008</c:v>
                </c:pt>
                <c:pt idx="44">
                  <c:v>36039</c:v>
                </c:pt>
                <c:pt idx="45">
                  <c:v>36069</c:v>
                </c:pt>
                <c:pt idx="46">
                  <c:v>36100</c:v>
                </c:pt>
                <c:pt idx="47">
                  <c:v>36130</c:v>
                </c:pt>
                <c:pt idx="48">
                  <c:v>36161</c:v>
                </c:pt>
                <c:pt idx="49">
                  <c:v>36192</c:v>
                </c:pt>
                <c:pt idx="50">
                  <c:v>36220</c:v>
                </c:pt>
                <c:pt idx="51">
                  <c:v>36251</c:v>
                </c:pt>
                <c:pt idx="52">
                  <c:v>36281</c:v>
                </c:pt>
                <c:pt idx="53">
                  <c:v>36312</c:v>
                </c:pt>
                <c:pt idx="54">
                  <c:v>36342</c:v>
                </c:pt>
                <c:pt idx="55">
                  <c:v>36373</c:v>
                </c:pt>
                <c:pt idx="56">
                  <c:v>36404</c:v>
                </c:pt>
                <c:pt idx="57">
                  <c:v>36434</c:v>
                </c:pt>
                <c:pt idx="58">
                  <c:v>36465</c:v>
                </c:pt>
                <c:pt idx="59">
                  <c:v>36495</c:v>
                </c:pt>
                <c:pt idx="60">
                  <c:v>36526</c:v>
                </c:pt>
                <c:pt idx="61">
                  <c:v>36557</c:v>
                </c:pt>
                <c:pt idx="62">
                  <c:v>36586</c:v>
                </c:pt>
                <c:pt idx="63">
                  <c:v>36617</c:v>
                </c:pt>
                <c:pt idx="64">
                  <c:v>36647</c:v>
                </c:pt>
                <c:pt idx="65">
                  <c:v>36678</c:v>
                </c:pt>
                <c:pt idx="66">
                  <c:v>36708</c:v>
                </c:pt>
                <c:pt idx="67">
                  <c:v>36739</c:v>
                </c:pt>
                <c:pt idx="68">
                  <c:v>36770</c:v>
                </c:pt>
                <c:pt idx="69">
                  <c:v>36800</c:v>
                </c:pt>
                <c:pt idx="70">
                  <c:v>36831</c:v>
                </c:pt>
                <c:pt idx="71">
                  <c:v>36861</c:v>
                </c:pt>
                <c:pt idx="72">
                  <c:v>36892</c:v>
                </c:pt>
                <c:pt idx="73">
                  <c:v>36923</c:v>
                </c:pt>
                <c:pt idx="74">
                  <c:v>36951</c:v>
                </c:pt>
                <c:pt idx="75">
                  <c:v>36982</c:v>
                </c:pt>
                <c:pt idx="76">
                  <c:v>37012</c:v>
                </c:pt>
                <c:pt idx="77">
                  <c:v>37043</c:v>
                </c:pt>
                <c:pt idx="78">
                  <c:v>37073</c:v>
                </c:pt>
                <c:pt idx="79">
                  <c:v>37104</c:v>
                </c:pt>
                <c:pt idx="80">
                  <c:v>37135</c:v>
                </c:pt>
                <c:pt idx="81">
                  <c:v>37165</c:v>
                </c:pt>
                <c:pt idx="82">
                  <c:v>37196</c:v>
                </c:pt>
                <c:pt idx="83">
                  <c:v>37226</c:v>
                </c:pt>
                <c:pt idx="84">
                  <c:v>37257</c:v>
                </c:pt>
                <c:pt idx="85">
                  <c:v>37288</c:v>
                </c:pt>
                <c:pt idx="86">
                  <c:v>37316</c:v>
                </c:pt>
                <c:pt idx="87">
                  <c:v>37347</c:v>
                </c:pt>
                <c:pt idx="88">
                  <c:v>37377</c:v>
                </c:pt>
                <c:pt idx="89">
                  <c:v>37408</c:v>
                </c:pt>
                <c:pt idx="90">
                  <c:v>37438</c:v>
                </c:pt>
                <c:pt idx="91">
                  <c:v>37469</c:v>
                </c:pt>
                <c:pt idx="92">
                  <c:v>37500</c:v>
                </c:pt>
                <c:pt idx="93">
                  <c:v>37530</c:v>
                </c:pt>
                <c:pt idx="94">
                  <c:v>37561</c:v>
                </c:pt>
                <c:pt idx="95">
                  <c:v>37591</c:v>
                </c:pt>
                <c:pt idx="96">
                  <c:v>37622</c:v>
                </c:pt>
                <c:pt idx="97">
                  <c:v>37653</c:v>
                </c:pt>
                <c:pt idx="98">
                  <c:v>37681</c:v>
                </c:pt>
                <c:pt idx="99">
                  <c:v>37712</c:v>
                </c:pt>
                <c:pt idx="100">
                  <c:v>37742</c:v>
                </c:pt>
                <c:pt idx="101">
                  <c:v>37773</c:v>
                </c:pt>
                <c:pt idx="102">
                  <c:v>37803</c:v>
                </c:pt>
                <c:pt idx="103">
                  <c:v>37834</c:v>
                </c:pt>
                <c:pt idx="104">
                  <c:v>37865</c:v>
                </c:pt>
                <c:pt idx="105">
                  <c:v>37895</c:v>
                </c:pt>
                <c:pt idx="106">
                  <c:v>37926</c:v>
                </c:pt>
                <c:pt idx="107">
                  <c:v>37956</c:v>
                </c:pt>
                <c:pt idx="108">
                  <c:v>37987</c:v>
                </c:pt>
                <c:pt idx="109">
                  <c:v>38018</c:v>
                </c:pt>
                <c:pt idx="110">
                  <c:v>38047</c:v>
                </c:pt>
                <c:pt idx="111">
                  <c:v>38078</c:v>
                </c:pt>
                <c:pt idx="112">
                  <c:v>38108</c:v>
                </c:pt>
                <c:pt idx="113">
                  <c:v>38139</c:v>
                </c:pt>
                <c:pt idx="114">
                  <c:v>38169</c:v>
                </c:pt>
                <c:pt idx="115">
                  <c:v>38200</c:v>
                </c:pt>
                <c:pt idx="116">
                  <c:v>38231</c:v>
                </c:pt>
                <c:pt idx="117">
                  <c:v>38261</c:v>
                </c:pt>
                <c:pt idx="118">
                  <c:v>38292</c:v>
                </c:pt>
                <c:pt idx="119">
                  <c:v>38322</c:v>
                </c:pt>
                <c:pt idx="120">
                  <c:v>38353</c:v>
                </c:pt>
                <c:pt idx="121">
                  <c:v>38384</c:v>
                </c:pt>
                <c:pt idx="122">
                  <c:v>38412</c:v>
                </c:pt>
                <c:pt idx="123">
                  <c:v>38443</c:v>
                </c:pt>
                <c:pt idx="124">
                  <c:v>38473</c:v>
                </c:pt>
                <c:pt idx="125">
                  <c:v>38504</c:v>
                </c:pt>
                <c:pt idx="126">
                  <c:v>38534</c:v>
                </c:pt>
                <c:pt idx="127">
                  <c:v>38565</c:v>
                </c:pt>
                <c:pt idx="128">
                  <c:v>38596</c:v>
                </c:pt>
                <c:pt idx="129">
                  <c:v>38626</c:v>
                </c:pt>
                <c:pt idx="130">
                  <c:v>38657</c:v>
                </c:pt>
                <c:pt idx="131">
                  <c:v>38687</c:v>
                </c:pt>
                <c:pt idx="132">
                  <c:v>38718</c:v>
                </c:pt>
                <c:pt idx="133">
                  <c:v>38749</c:v>
                </c:pt>
                <c:pt idx="134">
                  <c:v>38777</c:v>
                </c:pt>
                <c:pt idx="135">
                  <c:v>38808</c:v>
                </c:pt>
                <c:pt idx="136">
                  <c:v>38838</c:v>
                </c:pt>
                <c:pt idx="137">
                  <c:v>38869</c:v>
                </c:pt>
                <c:pt idx="138">
                  <c:v>38899</c:v>
                </c:pt>
                <c:pt idx="139">
                  <c:v>38930</c:v>
                </c:pt>
                <c:pt idx="140">
                  <c:v>38961</c:v>
                </c:pt>
                <c:pt idx="141">
                  <c:v>38991</c:v>
                </c:pt>
                <c:pt idx="142">
                  <c:v>39022</c:v>
                </c:pt>
                <c:pt idx="143">
                  <c:v>39052</c:v>
                </c:pt>
                <c:pt idx="144">
                  <c:v>39083</c:v>
                </c:pt>
                <c:pt idx="145">
                  <c:v>39114</c:v>
                </c:pt>
                <c:pt idx="146">
                  <c:v>39142</c:v>
                </c:pt>
                <c:pt idx="147">
                  <c:v>39173</c:v>
                </c:pt>
                <c:pt idx="148">
                  <c:v>39203</c:v>
                </c:pt>
                <c:pt idx="149">
                  <c:v>39234</c:v>
                </c:pt>
                <c:pt idx="150">
                  <c:v>39264</c:v>
                </c:pt>
                <c:pt idx="151">
                  <c:v>39295</c:v>
                </c:pt>
                <c:pt idx="152">
                  <c:v>39326</c:v>
                </c:pt>
                <c:pt idx="153">
                  <c:v>39356</c:v>
                </c:pt>
                <c:pt idx="154">
                  <c:v>39387</c:v>
                </c:pt>
                <c:pt idx="155">
                  <c:v>39417</c:v>
                </c:pt>
                <c:pt idx="156">
                  <c:v>39448</c:v>
                </c:pt>
                <c:pt idx="157">
                  <c:v>39479</c:v>
                </c:pt>
                <c:pt idx="158">
                  <c:v>39508</c:v>
                </c:pt>
                <c:pt idx="159">
                  <c:v>39539</c:v>
                </c:pt>
                <c:pt idx="160" formatCode="d\-mmm">
                  <c:v>39576</c:v>
                </c:pt>
                <c:pt idx="161">
                  <c:v>39600</c:v>
                </c:pt>
                <c:pt idx="162">
                  <c:v>39630</c:v>
                </c:pt>
                <c:pt idx="163">
                  <c:v>39661</c:v>
                </c:pt>
                <c:pt idx="164">
                  <c:v>39692</c:v>
                </c:pt>
                <c:pt idx="165">
                  <c:v>39783</c:v>
                </c:pt>
                <c:pt idx="166">
                  <c:v>39814</c:v>
                </c:pt>
                <c:pt idx="167">
                  <c:v>39845</c:v>
                </c:pt>
                <c:pt idx="168">
                  <c:v>39873</c:v>
                </c:pt>
                <c:pt idx="169">
                  <c:v>39904</c:v>
                </c:pt>
                <c:pt idx="170">
                  <c:v>39934</c:v>
                </c:pt>
                <c:pt idx="171">
                  <c:v>39965</c:v>
                </c:pt>
                <c:pt idx="172">
                  <c:v>39995</c:v>
                </c:pt>
                <c:pt idx="173">
                  <c:v>40026</c:v>
                </c:pt>
                <c:pt idx="174">
                  <c:v>40057</c:v>
                </c:pt>
                <c:pt idx="175">
                  <c:v>40087</c:v>
                </c:pt>
                <c:pt idx="176">
                  <c:v>40118</c:v>
                </c:pt>
                <c:pt idx="177">
                  <c:v>40148</c:v>
                </c:pt>
                <c:pt idx="178">
                  <c:v>40179</c:v>
                </c:pt>
                <c:pt idx="179">
                  <c:v>40210</c:v>
                </c:pt>
                <c:pt idx="180">
                  <c:v>40238</c:v>
                </c:pt>
                <c:pt idx="181">
                  <c:v>40269</c:v>
                </c:pt>
                <c:pt idx="182">
                  <c:v>40299</c:v>
                </c:pt>
                <c:pt idx="183">
                  <c:v>40330</c:v>
                </c:pt>
                <c:pt idx="184">
                  <c:v>40360</c:v>
                </c:pt>
                <c:pt idx="185">
                  <c:v>40391</c:v>
                </c:pt>
                <c:pt idx="186">
                  <c:v>40422</c:v>
                </c:pt>
                <c:pt idx="187">
                  <c:v>40452</c:v>
                </c:pt>
                <c:pt idx="188">
                  <c:v>40483</c:v>
                </c:pt>
                <c:pt idx="189">
                  <c:v>40513</c:v>
                </c:pt>
                <c:pt idx="190">
                  <c:v>40544</c:v>
                </c:pt>
                <c:pt idx="191">
                  <c:v>40575</c:v>
                </c:pt>
                <c:pt idx="192">
                  <c:v>40603</c:v>
                </c:pt>
                <c:pt idx="193">
                  <c:v>40634</c:v>
                </c:pt>
                <c:pt idx="194">
                  <c:v>40664</c:v>
                </c:pt>
                <c:pt idx="195">
                  <c:v>40695</c:v>
                </c:pt>
                <c:pt idx="196">
                  <c:v>40725</c:v>
                </c:pt>
                <c:pt idx="197">
                  <c:v>40756</c:v>
                </c:pt>
                <c:pt idx="198">
                  <c:v>40787</c:v>
                </c:pt>
                <c:pt idx="199">
                  <c:v>40817</c:v>
                </c:pt>
                <c:pt idx="200">
                  <c:v>40848</c:v>
                </c:pt>
                <c:pt idx="201">
                  <c:v>40878</c:v>
                </c:pt>
                <c:pt idx="202">
                  <c:v>40909</c:v>
                </c:pt>
                <c:pt idx="203">
                  <c:v>40940</c:v>
                </c:pt>
                <c:pt idx="204">
                  <c:v>40969</c:v>
                </c:pt>
                <c:pt idx="205">
                  <c:v>41000</c:v>
                </c:pt>
                <c:pt idx="206">
                  <c:v>41030</c:v>
                </c:pt>
                <c:pt idx="207">
                  <c:v>41061</c:v>
                </c:pt>
                <c:pt idx="208">
                  <c:v>41091</c:v>
                </c:pt>
                <c:pt idx="209" formatCode="d\-mmm">
                  <c:v>41133</c:v>
                </c:pt>
                <c:pt idx="210">
                  <c:v>41153</c:v>
                </c:pt>
                <c:pt idx="211">
                  <c:v>41183</c:v>
                </c:pt>
                <c:pt idx="212">
                  <c:v>41214</c:v>
                </c:pt>
                <c:pt idx="213">
                  <c:v>41244</c:v>
                </c:pt>
                <c:pt idx="214">
                  <c:v>41275</c:v>
                </c:pt>
                <c:pt idx="215">
                  <c:v>41306</c:v>
                </c:pt>
                <c:pt idx="216">
                  <c:v>41334</c:v>
                </c:pt>
              </c:numCache>
            </c:numRef>
          </c:cat>
          <c:val>
            <c:numRef>
              <c:f>Sheet1!$B$2:$HJ$2</c:f>
              <c:numCache>
                <c:formatCode>0.00%</c:formatCode>
                <c:ptCount val="217"/>
                <c:pt idx="0">
                  <c:v>8.870000000000014E-2</c:v>
                </c:pt>
                <c:pt idx="1">
                  <c:v>8.5900000000000004E-2</c:v>
                </c:pt>
                <c:pt idx="2">
                  <c:v>8.1500000000000045E-2</c:v>
                </c:pt>
                <c:pt idx="3">
                  <c:v>7.9900000000000096E-2</c:v>
                </c:pt>
                <c:pt idx="4">
                  <c:v>7.8000000000000014E-2</c:v>
                </c:pt>
                <c:pt idx="5">
                  <c:v>7.2400000000000034E-2</c:v>
                </c:pt>
                <c:pt idx="6">
                  <c:v>7.1099999999999997E-2</c:v>
                </c:pt>
                <c:pt idx="7">
                  <c:v>7.3099999999999998E-2</c:v>
                </c:pt>
                <c:pt idx="8">
                  <c:v>7.2700000000000098E-2</c:v>
                </c:pt>
                <c:pt idx="9">
                  <c:v>7.0900000000000019E-2</c:v>
                </c:pt>
                <c:pt idx="10">
                  <c:v>6.9700000000000095E-2</c:v>
                </c:pt>
                <c:pt idx="11">
                  <c:v>6.8500000000000019E-2</c:v>
                </c:pt>
                <c:pt idx="12">
                  <c:v>6.5600000000000006E-2</c:v>
                </c:pt>
                <c:pt idx="13">
                  <c:v>6.5199999999999994E-2</c:v>
                </c:pt>
                <c:pt idx="14">
                  <c:v>6.8699999999999997E-2</c:v>
                </c:pt>
                <c:pt idx="15">
                  <c:v>7.290000000000002E-2</c:v>
                </c:pt>
                <c:pt idx="16">
                  <c:v>7.5000000000000011E-2</c:v>
                </c:pt>
                <c:pt idx="17">
                  <c:v>7.8000000000000014E-2</c:v>
                </c:pt>
                <c:pt idx="18">
                  <c:v>7.6700000000000004E-2</c:v>
                </c:pt>
                <c:pt idx="19">
                  <c:v>7.7500000000000013E-2</c:v>
                </c:pt>
                <c:pt idx="20">
                  <c:v>7.8800000000000023E-2</c:v>
                </c:pt>
                <c:pt idx="21">
                  <c:v>7.580000000000002E-2</c:v>
                </c:pt>
                <c:pt idx="22">
                  <c:v>7.3000000000000009E-2</c:v>
                </c:pt>
                <c:pt idx="23">
                  <c:v>6.9600000000000023E-2</c:v>
                </c:pt>
                <c:pt idx="24">
                  <c:v>7.1800000000000003E-2</c:v>
                </c:pt>
                <c:pt idx="25">
                  <c:v>7.2500000000000023E-2</c:v>
                </c:pt>
                <c:pt idx="26">
                  <c:v>7.350000000000001E-2</c:v>
                </c:pt>
                <c:pt idx="27">
                  <c:v>7.6999999999999999E-2</c:v>
                </c:pt>
                <c:pt idx="28">
                  <c:v>7.5300000000000034E-2</c:v>
                </c:pt>
                <c:pt idx="29">
                  <c:v>7.3999999999999996E-2</c:v>
                </c:pt>
                <c:pt idx="30">
                  <c:v>7.1499999999999994E-2</c:v>
                </c:pt>
                <c:pt idx="31">
                  <c:v>6.9000000000000034E-2</c:v>
                </c:pt>
                <c:pt idx="32">
                  <c:v>7.0800000000000002E-2</c:v>
                </c:pt>
                <c:pt idx="33">
                  <c:v>6.8699999999999997E-2</c:v>
                </c:pt>
                <c:pt idx="34">
                  <c:v>6.8000000000000019E-2</c:v>
                </c:pt>
                <c:pt idx="35">
                  <c:v>6.7100000000000021E-2</c:v>
                </c:pt>
                <c:pt idx="36">
                  <c:v>6.6100000000000006E-2</c:v>
                </c:pt>
                <c:pt idx="37">
                  <c:v>6.6199999999999995E-2</c:v>
                </c:pt>
                <c:pt idx="38">
                  <c:v>6.8000000000000019E-2</c:v>
                </c:pt>
                <c:pt idx="39">
                  <c:v>6.7900000000000002E-2</c:v>
                </c:pt>
                <c:pt idx="40">
                  <c:v>6.8500000000000019E-2</c:v>
                </c:pt>
                <c:pt idx="41">
                  <c:v>6.7000000000000004E-2</c:v>
                </c:pt>
                <c:pt idx="42">
                  <c:v>6.6500000000000004E-2</c:v>
                </c:pt>
                <c:pt idx="43">
                  <c:v>6.6299999999999998E-2</c:v>
                </c:pt>
                <c:pt idx="44">
                  <c:v>6.5100000000000019E-2</c:v>
                </c:pt>
                <c:pt idx="45">
                  <c:v>6.2700000000000033E-2</c:v>
                </c:pt>
                <c:pt idx="46">
                  <c:v>6.5000000000000002E-2</c:v>
                </c:pt>
                <c:pt idx="47">
                  <c:v>6.370000000000002E-2</c:v>
                </c:pt>
                <c:pt idx="48">
                  <c:v>6.4800000000000024E-2</c:v>
                </c:pt>
                <c:pt idx="49">
                  <c:v>6.3800000000000009E-2</c:v>
                </c:pt>
                <c:pt idx="50">
                  <c:v>6.7000000000000004E-2</c:v>
                </c:pt>
                <c:pt idx="51">
                  <c:v>6.5800000000000011E-2</c:v>
                </c:pt>
                <c:pt idx="52">
                  <c:v>6.6100000000000006E-2</c:v>
                </c:pt>
                <c:pt idx="53">
                  <c:v>7.0400000000000004E-2</c:v>
                </c:pt>
                <c:pt idx="54">
                  <c:v>7.3400000000000021E-2</c:v>
                </c:pt>
                <c:pt idx="55">
                  <c:v>7.4500000000000094E-2</c:v>
                </c:pt>
                <c:pt idx="56">
                  <c:v>7.4500000000000094E-2</c:v>
                </c:pt>
                <c:pt idx="57">
                  <c:v>7.5300000000000034E-2</c:v>
                </c:pt>
                <c:pt idx="58">
                  <c:v>7.4500000000000094E-2</c:v>
                </c:pt>
                <c:pt idx="59">
                  <c:v>7.4600000000000014E-2</c:v>
                </c:pt>
                <c:pt idx="60">
                  <c:v>7.8000000000000014E-2</c:v>
                </c:pt>
                <c:pt idx="61">
                  <c:v>7.9300000000000107E-2</c:v>
                </c:pt>
                <c:pt idx="62">
                  <c:v>7.8299999999999995E-2</c:v>
                </c:pt>
                <c:pt idx="63">
                  <c:v>7.8000000000000014E-2</c:v>
                </c:pt>
                <c:pt idx="64">
                  <c:v>8.1800000000000025E-2</c:v>
                </c:pt>
                <c:pt idx="65">
                  <c:v>7.9900000000000096E-2</c:v>
                </c:pt>
                <c:pt idx="66">
                  <c:v>7.8700000000000034E-2</c:v>
                </c:pt>
                <c:pt idx="67">
                  <c:v>7.7600000000000002E-2</c:v>
                </c:pt>
                <c:pt idx="68">
                  <c:v>7.5999999999999998E-2</c:v>
                </c:pt>
                <c:pt idx="69">
                  <c:v>7.47000000000001E-2</c:v>
                </c:pt>
                <c:pt idx="70">
                  <c:v>7.4200000000000002E-2</c:v>
                </c:pt>
                <c:pt idx="71">
                  <c:v>7.060000000000001E-2</c:v>
                </c:pt>
                <c:pt idx="72">
                  <c:v>6.6400000000000001E-2</c:v>
                </c:pt>
                <c:pt idx="73">
                  <c:v>6.6400000000000001E-2</c:v>
                </c:pt>
                <c:pt idx="74">
                  <c:v>6.5100000000000019E-2</c:v>
                </c:pt>
                <c:pt idx="75">
                  <c:v>6.6000000000000003E-2</c:v>
                </c:pt>
                <c:pt idx="76">
                  <c:v>6.6799999999999998E-2</c:v>
                </c:pt>
                <c:pt idx="77">
                  <c:v>6.7000000000000004E-2</c:v>
                </c:pt>
                <c:pt idx="78">
                  <c:v>6.6799999999999998E-2</c:v>
                </c:pt>
                <c:pt idx="79">
                  <c:v>6.5000000000000002E-2</c:v>
                </c:pt>
                <c:pt idx="80">
                  <c:v>6.3400000000000012E-2</c:v>
                </c:pt>
                <c:pt idx="81">
                  <c:v>6.1000000000000013E-2</c:v>
                </c:pt>
                <c:pt idx="82">
                  <c:v>6.1499999999999999E-2</c:v>
                </c:pt>
                <c:pt idx="83">
                  <c:v>6.5400000000000014E-2</c:v>
                </c:pt>
                <c:pt idx="84">
                  <c:v>6.4800000000000024E-2</c:v>
                </c:pt>
                <c:pt idx="85">
                  <c:v>6.3800000000000009E-2</c:v>
                </c:pt>
                <c:pt idx="86">
                  <c:v>6.5199999999999994E-2</c:v>
                </c:pt>
                <c:pt idx="87">
                  <c:v>6.4800000000000024E-2</c:v>
                </c:pt>
                <c:pt idx="88">
                  <c:v>6.2800000000000022E-2</c:v>
                </c:pt>
                <c:pt idx="89">
                  <c:v>6.1100000000000002E-2</c:v>
                </c:pt>
                <c:pt idx="90">
                  <c:v>5.9300000000000082E-2</c:v>
                </c:pt>
                <c:pt idx="91">
                  <c:v>5.7000000000000023E-2</c:v>
                </c:pt>
                <c:pt idx="92">
                  <c:v>5.5100000000000003E-2</c:v>
                </c:pt>
                <c:pt idx="93">
                  <c:v>5.5000000000000014E-2</c:v>
                </c:pt>
                <c:pt idx="94">
                  <c:v>5.4600000000000003E-2</c:v>
                </c:pt>
                <c:pt idx="95">
                  <c:v>5.4500000000000014E-2</c:v>
                </c:pt>
                <c:pt idx="96">
                  <c:v>5.3000000000000012E-2</c:v>
                </c:pt>
                <c:pt idx="97">
                  <c:v>5.2200000000000003E-2</c:v>
                </c:pt>
                <c:pt idx="98">
                  <c:v>5.0700000000000023E-2</c:v>
                </c:pt>
                <c:pt idx="99">
                  <c:v>5.1199999999999996E-2</c:v>
                </c:pt>
                <c:pt idx="100">
                  <c:v>4.8599999999999997E-2</c:v>
                </c:pt>
                <c:pt idx="101">
                  <c:v>4.6300000000000001E-2</c:v>
                </c:pt>
                <c:pt idx="102">
                  <c:v>4.9700000000000091E-2</c:v>
                </c:pt>
                <c:pt idx="103">
                  <c:v>5.5900000000000012E-2</c:v>
                </c:pt>
                <c:pt idx="104">
                  <c:v>5.4600000000000003E-2</c:v>
                </c:pt>
                <c:pt idx="105">
                  <c:v>5.2700000000000066E-2</c:v>
                </c:pt>
                <c:pt idx="106">
                  <c:v>5.2700000000000066E-2</c:v>
                </c:pt>
                <c:pt idx="107">
                  <c:v>5.1999999999999998E-2</c:v>
                </c:pt>
                <c:pt idx="108">
                  <c:v>5.0200000000000002E-2</c:v>
                </c:pt>
                <c:pt idx="109">
                  <c:v>4.9400000000000034E-2</c:v>
                </c:pt>
                <c:pt idx="110">
                  <c:v>4.7400000000000032E-2</c:v>
                </c:pt>
                <c:pt idx="111">
                  <c:v>5.16E-2</c:v>
                </c:pt>
                <c:pt idx="112">
                  <c:v>5.6400000000000013E-2</c:v>
                </c:pt>
                <c:pt idx="113">
                  <c:v>5.6599999999999998E-2</c:v>
                </c:pt>
                <c:pt idx="114">
                  <c:v>5.4600000000000003E-2</c:v>
                </c:pt>
                <c:pt idx="115">
                  <c:v>5.2600000000000001E-2</c:v>
                </c:pt>
                <c:pt idx="116">
                  <c:v>5.1400000000000001E-2</c:v>
                </c:pt>
                <c:pt idx="117">
                  <c:v>5.1199999999999996E-2</c:v>
                </c:pt>
                <c:pt idx="118">
                  <c:v>5.1400000000000001E-2</c:v>
                </c:pt>
                <c:pt idx="119">
                  <c:v>5.1800000000000013E-2</c:v>
                </c:pt>
                <c:pt idx="120">
                  <c:v>5.1700000000000003E-2</c:v>
                </c:pt>
                <c:pt idx="121">
                  <c:v>5.1499999999999997E-2</c:v>
                </c:pt>
                <c:pt idx="122">
                  <c:v>5.4600000000000003E-2</c:v>
                </c:pt>
                <c:pt idx="123">
                  <c:v>5.4100000000000023E-2</c:v>
                </c:pt>
                <c:pt idx="124">
                  <c:v>5.2800000000000034E-2</c:v>
                </c:pt>
                <c:pt idx="125">
                  <c:v>5.1700000000000003E-2</c:v>
                </c:pt>
                <c:pt idx="126">
                  <c:v>5.2800000000000034E-2</c:v>
                </c:pt>
                <c:pt idx="127">
                  <c:v>5.3999999999999999E-2</c:v>
                </c:pt>
                <c:pt idx="128">
                  <c:v>5.3600000000000002E-2</c:v>
                </c:pt>
                <c:pt idx="129">
                  <c:v>5.6300000000000003E-2</c:v>
                </c:pt>
                <c:pt idx="130">
                  <c:v>5.8599999999999999E-2</c:v>
                </c:pt>
                <c:pt idx="131">
                  <c:v>5.8200000000000002E-2</c:v>
                </c:pt>
                <c:pt idx="132">
                  <c:v>5.7100000000000012E-2</c:v>
                </c:pt>
                <c:pt idx="133">
                  <c:v>5.8599999999999999E-2</c:v>
                </c:pt>
                <c:pt idx="134">
                  <c:v>5.9700000000000086E-2</c:v>
                </c:pt>
                <c:pt idx="135">
                  <c:v>6.1600000000000002E-2</c:v>
                </c:pt>
                <c:pt idx="136">
                  <c:v>6.2100000000000023E-2</c:v>
                </c:pt>
                <c:pt idx="137">
                  <c:v>6.3100000000000003E-2</c:v>
                </c:pt>
                <c:pt idx="138">
                  <c:v>6.3899999999999998E-2</c:v>
                </c:pt>
                <c:pt idx="139">
                  <c:v>6.2000000000000034E-2</c:v>
                </c:pt>
                <c:pt idx="140">
                  <c:v>6.0800000000000014E-2</c:v>
                </c:pt>
                <c:pt idx="141">
                  <c:v>6.0500000000000012E-2</c:v>
                </c:pt>
                <c:pt idx="142">
                  <c:v>5.9600000000000014E-2</c:v>
                </c:pt>
                <c:pt idx="143">
                  <c:v>5.8800000000000012E-2</c:v>
                </c:pt>
                <c:pt idx="144">
                  <c:v>5.9700000000000086E-2</c:v>
                </c:pt>
                <c:pt idx="145">
                  <c:v>6.0200000000000004E-2</c:v>
                </c:pt>
                <c:pt idx="146">
                  <c:v>5.8800000000000012E-2</c:v>
                </c:pt>
                <c:pt idx="147">
                  <c:v>5.8800000000000012E-2</c:v>
                </c:pt>
                <c:pt idx="148">
                  <c:v>5.9700000000000086E-2</c:v>
                </c:pt>
                <c:pt idx="149">
                  <c:v>6.3400000000000012E-2</c:v>
                </c:pt>
                <c:pt idx="150">
                  <c:v>6.3600000000000004E-2</c:v>
                </c:pt>
                <c:pt idx="151">
                  <c:v>6.2300000000000071E-2</c:v>
                </c:pt>
                <c:pt idx="152">
                  <c:v>6.0500000000000012E-2</c:v>
                </c:pt>
                <c:pt idx="153">
                  <c:v>6.0400000000000023E-2</c:v>
                </c:pt>
                <c:pt idx="154">
                  <c:v>5.8500000000000003E-2</c:v>
                </c:pt>
                <c:pt idx="155">
                  <c:v>5.7500000000000023E-2</c:v>
                </c:pt>
                <c:pt idx="156">
                  <c:v>5.2900000000000023E-2</c:v>
                </c:pt>
                <c:pt idx="157">
                  <c:v>5.440000000000008E-2</c:v>
                </c:pt>
                <c:pt idx="158">
                  <c:v>5.4200000000000012E-2</c:v>
                </c:pt>
                <c:pt idx="159">
                  <c:v>5.4700000000000082E-2</c:v>
                </c:pt>
                <c:pt idx="160">
                  <c:v>5.6500000000000002E-2</c:v>
                </c:pt>
                <c:pt idx="161">
                  <c:v>5.9200000000000003E-2</c:v>
                </c:pt>
                <c:pt idx="162">
                  <c:v>5.7800000000000074E-2</c:v>
                </c:pt>
                <c:pt idx="163">
                  <c:v>5.9300000000000082E-2</c:v>
                </c:pt>
                <c:pt idx="164">
                  <c:v>5.3499999999999999E-2</c:v>
                </c:pt>
                <c:pt idx="165">
                  <c:v>5.3300000000000014E-2</c:v>
                </c:pt>
                <c:pt idx="166">
                  <c:v>4.8000000000000001E-2</c:v>
                </c:pt>
                <c:pt idx="167">
                  <c:v>4.6800000000000001E-2</c:v>
                </c:pt>
                <c:pt idx="168">
                  <c:v>4.6100000000000002E-2</c:v>
                </c:pt>
                <c:pt idx="169">
                  <c:v>4.5200000000000004E-2</c:v>
                </c:pt>
                <c:pt idx="170">
                  <c:v>4.5200000000000004E-2</c:v>
                </c:pt>
                <c:pt idx="171">
                  <c:v>4.9000000000000064E-2</c:v>
                </c:pt>
                <c:pt idx="172">
                  <c:v>4.6899999999999997E-2</c:v>
                </c:pt>
                <c:pt idx="173">
                  <c:v>4.6100000000000002E-2</c:v>
                </c:pt>
                <c:pt idx="174">
                  <c:v>4.4900000000000023E-2</c:v>
                </c:pt>
                <c:pt idx="175">
                  <c:v>4.3900000000000002E-2</c:v>
                </c:pt>
                <c:pt idx="176">
                  <c:v>4.3400000000000001E-2</c:v>
                </c:pt>
                <c:pt idx="177">
                  <c:v>4.3900000000000002E-2</c:v>
                </c:pt>
                <c:pt idx="178">
                  <c:v>4.4400000000000064E-2</c:v>
                </c:pt>
                <c:pt idx="179">
                  <c:v>4.3700000000000003E-2</c:v>
                </c:pt>
                <c:pt idx="180">
                  <c:v>4.3299999999999998E-2</c:v>
                </c:pt>
                <c:pt idx="181">
                  <c:v>4.4200000000000003E-2</c:v>
                </c:pt>
                <c:pt idx="182">
                  <c:v>4.2800000000000032E-2</c:v>
                </c:pt>
                <c:pt idx="183">
                  <c:v>4.1800000000000004E-2</c:v>
                </c:pt>
                <c:pt idx="184">
                  <c:v>4.0400000000000012E-2</c:v>
                </c:pt>
                <c:pt idx="185">
                  <c:v>3.9100000000000003E-2</c:v>
                </c:pt>
                <c:pt idx="186">
                  <c:v>3.8100000000000002E-2</c:v>
                </c:pt>
                <c:pt idx="187">
                  <c:v>3.6600000000000042E-2</c:v>
                </c:pt>
                <c:pt idx="188">
                  <c:v>3.6799999999999999E-2</c:v>
                </c:pt>
                <c:pt idx="189">
                  <c:v>4.0599999999999997E-2</c:v>
                </c:pt>
                <c:pt idx="190">
                  <c:v>4.0900000000000013E-2</c:v>
                </c:pt>
                <c:pt idx="191">
                  <c:v>4.2199999999999994E-2</c:v>
                </c:pt>
                <c:pt idx="192">
                  <c:v>4.0800000000000003E-2</c:v>
                </c:pt>
                <c:pt idx="193">
                  <c:v>4.0599999999999997E-2</c:v>
                </c:pt>
                <c:pt idx="194">
                  <c:v>3.8199999999999998E-2</c:v>
                </c:pt>
                <c:pt idx="195">
                  <c:v>3.6900000000000002E-2</c:v>
                </c:pt>
                <c:pt idx="196">
                  <c:v>3.6799999999999999E-2</c:v>
                </c:pt>
                <c:pt idx="197">
                  <c:v>3.4599999999999999E-2</c:v>
                </c:pt>
                <c:pt idx="198">
                  <c:v>3.32E-2</c:v>
                </c:pt>
                <c:pt idx="199">
                  <c:v>3.3500000000000002E-2</c:v>
                </c:pt>
                <c:pt idx="200">
                  <c:v>3.3099999999999997E-2</c:v>
                </c:pt>
                <c:pt idx="201">
                  <c:v>3.2500000000000001E-2</c:v>
                </c:pt>
                <c:pt idx="202">
                  <c:v>3.2000000000000042E-2</c:v>
                </c:pt>
                <c:pt idx="203">
                  <c:v>3.1600000000000052E-2</c:v>
                </c:pt>
                <c:pt idx="204">
                  <c:v>3.2000000000000042E-2</c:v>
                </c:pt>
                <c:pt idx="205">
                  <c:v>3.1399999999999997E-2</c:v>
                </c:pt>
                <c:pt idx="206">
                  <c:v>3.0300000000000001E-2</c:v>
                </c:pt>
                <c:pt idx="207">
                  <c:v>2.9500000000000002E-2</c:v>
                </c:pt>
                <c:pt idx="208">
                  <c:v>2.8500000000000001E-2</c:v>
                </c:pt>
                <c:pt idx="209">
                  <c:v>2.86E-2</c:v>
                </c:pt>
                <c:pt idx="210">
                  <c:v>2.7800000000000033E-2</c:v>
                </c:pt>
                <c:pt idx="211">
                  <c:v>2.6900000000000011E-2</c:v>
                </c:pt>
                <c:pt idx="212">
                  <c:v>2.6600000000000016E-2</c:v>
                </c:pt>
                <c:pt idx="213">
                  <c:v>2.6600000000000016E-2</c:v>
                </c:pt>
                <c:pt idx="214">
                  <c:v>2.7000000000000041E-2</c:v>
                </c:pt>
                <c:pt idx="215">
                  <c:v>2.7700000000000002E-2</c:v>
                </c:pt>
                <c:pt idx="216">
                  <c:v>2.7600000000000045E-2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30-yr</c:v>
                </c:pt>
              </c:strCache>
            </c:strRef>
          </c:tx>
          <c:spPr>
            <a:ln w="38100">
              <a:solidFill>
                <a:srgbClr val="003366"/>
              </a:solidFill>
            </a:ln>
          </c:spPr>
          <c:marker>
            <c:symbol val="none"/>
          </c:marker>
          <c:dLbls>
            <c:dLbl>
              <c:idx val="207"/>
              <c:layout>
                <c:manualLayout>
                  <c:x val="-4.6451480019857197E-3"/>
                  <c:y val="-0.106958140039608"/>
                </c:manualLayout>
              </c:layout>
              <c:tx>
                <c:rich>
                  <a:bodyPr/>
                  <a:lstStyle/>
                  <a:p>
                    <a:pPr>
                      <a:defRPr sz="1200">
                        <a:solidFill>
                          <a:srgbClr val="003366"/>
                        </a:solidFill>
                      </a:defRPr>
                    </a:pPr>
                    <a:r>
                      <a:rPr lang="en-US" sz="1200" dirty="0" smtClean="0">
                        <a:solidFill>
                          <a:srgbClr val="003366"/>
                        </a:solidFill>
                      </a:rPr>
                      <a:t>3.57%</a:t>
                    </a:r>
                    <a:endParaRPr lang="en-US" sz="1200" dirty="0"/>
                  </a:p>
                </c:rich>
              </c:tx>
              <c:spPr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Sheet1!$B$1:$HJ$1</c:f>
              <c:numCache>
                <c:formatCode>mmm\-yy</c:formatCode>
                <c:ptCount val="217"/>
                <c:pt idx="0">
                  <c:v>34700</c:v>
                </c:pt>
                <c:pt idx="1">
                  <c:v>34731</c:v>
                </c:pt>
                <c:pt idx="2">
                  <c:v>34759</c:v>
                </c:pt>
                <c:pt idx="3">
                  <c:v>34790</c:v>
                </c:pt>
                <c:pt idx="4">
                  <c:v>34820</c:v>
                </c:pt>
                <c:pt idx="5">
                  <c:v>34851</c:v>
                </c:pt>
                <c:pt idx="6">
                  <c:v>34881</c:v>
                </c:pt>
                <c:pt idx="7">
                  <c:v>34912</c:v>
                </c:pt>
                <c:pt idx="8">
                  <c:v>34943</c:v>
                </c:pt>
                <c:pt idx="9">
                  <c:v>34973</c:v>
                </c:pt>
                <c:pt idx="10">
                  <c:v>35004</c:v>
                </c:pt>
                <c:pt idx="11">
                  <c:v>35034</c:v>
                </c:pt>
                <c:pt idx="12">
                  <c:v>35065</c:v>
                </c:pt>
                <c:pt idx="13">
                  <c:v>35096</c:v>
                </c:pt>
                <c:pt idx="14">
                  <c:v>35125</c:v>
                </c:pt>
                <c:pt idx="15">
                  <c:v>35156</c:v>
                </c:pt>
                <c:pt idx="16">
                  <c:v>35186</c:v>
                </c:pt>
                <c:pt idx="17">
                  <c:v>35217</c:v>
                </c:pt>
                <c:pt idx="18">
                  <c:v>35247</c:v>
                </c:pt>
                <c:pt idx="19">
                  <c:v>35278</c:v>
                </c:pt>
                <c:pt idx="20">
                  <c:v>35309</c:v>
                </c:pt>
                <c:pt idx="21">
                  <c:v>35339</c:v>
                </c:pt>
                <c:pt idx="22">
                  <c:v>35370</c:v>
                </c:pt>
                <c:pt idx="23">
                  <c:v>35400</c:v>
                </c:pt>
                <c:pt idx="24">
                  <c:v>35431</c:v>
                </c:pt>
                <c:pt idx="25">
                  <c:v>35462</c:v>
                </c:pt>
                <c:pt idx="26">
                  <c:v>35490</c:v>
                </c:pt>
                <c:pt idx="27">
                  <c:v>35521</c:v>
                </c:pt>
                <c:pt idx="28">
                  <c:v>35551</c:v>
                </c:pt>
                <c:pt idx="29">
                  <c:v>35582</c:v>
                </c:pt>
                <c:pt idx="30">
                  <c:v>35612</c:v>
                </c:pt>
                <c:pt idx="31">
                  <c:v>35643</c:v>
                </c:pt>
                <c:pt idx="32">
                  <c:v>35674</c:v>
                </c:pt>
                <c:pt idx="33">
                  <c:v>35704</c:v>
                </c:pt>
                <c:pt idx="34">
                  <c:v>35735</c:v>
                </c:pt>
                <c:pt idx="35">
                  <c:v>35765</c:v>
                </c:pt>
                <c:pt idx="36">
                  <c:v>35796</c:v>
                </c:pt>
                <c:pt idx="37">
                  <c:v>35827</c:v>
                </c:pt>
                <c:pt idx="38">
                  <c:v>35855</c:v>
                </c:pt>
                <c:pt idx="39">
                  <c:v>35886</c:v>
                </c:pt>
                <c:pt idx="40">
                  <c:v>35916</c:v>
                </c:pt>
                <c:pt idx="41">
                  <c:v>35947</c:v>
                </c:pt>
                <c:pt idx="42">
                  <c:v>35977</c:v>
                </c:pt>
                <c:pt idx="43">
                  <c:v>36008</c:v>
                </c:pt>
                <c:pt idx="44">
                  <c:v>36039</c:v>
                </c:pt>
                <c:pt idx="45">
                  <c:v>36069</c:v>
                </c:pt>
                <c:pt idx="46">
                  <c:v>36100</c:v>
                </c:pt>
                <c:pt idx="47">
                  <c:v>36130</c:v>
                </c:pt>
                <c:pt idx="48">
                  <c:v>36161</c:v>
                </c:pt>
                <c:pt idx="49">
                  <c:v>36192</c:v>
                </c:pt>
                <c:pt idx="50">
                  <c:v>36220</c:v>
                </c:pt>
                <c:pt idx="51">
                  <c:v>36251</c:v>
                </c:pt>
                <c:pt idx="52">
                  <c:v>36281</c:v>
                </c:pt>
                <c:pt idx="53">
                  <c:v>36312</c:v>
                </c:pt>
                <c:pt idx="54">
                  <c:v>36342</c:v>
                </c:pt>
                <c:pt idx="55">
                  <c:v>36373</c:v>
                </c:pt>
                <c:pt idx="56">
                  <c:v>36404</c:v>
                </c:pt>
                <c:pt idx="57">
                  <c:v>36434</c:v>
                </c:pt>
                <c:pt idx="58">
                  <c:v>36465</c:v>
                </c:pt>
                <c:pt idx="59">
                  <c:v>36495</c:v>
                </c:pt>
                <c:pt idx="60">
                  <c:v>36526</c:v>
                </c:pt>
                <c:pt idx="61">
                  <c:v>36557</c:v>
                </c:pt>
                <c:pt idx="62">
                  <c:v>36586</c:v>
                </c:pt>
                <c:pt idx="63">
                  <c:v>36617</c:v>
                </c:pt>
                <c:pt idx="64">
                  <c:v>36647</c:v>
                </c:pt>
                <c:pt idx="65">
                  <c:v>36678</c:v>
                </c:pt>
                <c:pt idx="66">
                  <c:v>36708</c:v>
                </c:pt>
                <c:pt idx="67">
                  <c:v>36739</c:v>
                </c:pt>
                <c:pt idx="68">
                  <c:v>36770</c:v>
                </c:pt>
                <c:pt idx="69">
                  <c:v>36800</c:v>
                </c:pt>
                <c:pt idx="70">
                  <c:v>36831</c:v>
                </c:pt>
                <c:pt idx="71">
                  <c:v>36861</c:v>
                </c:pt>
                <c:pt idx="72">
                  <c:v>36892</c:v>
                </c:pt>
                <c:pt idx="73">
                  <c:v>36923</c:v>
                </c:pt>
                <c:pt idx="74">
                  <c:v>36951</c:v>
                </c:pt>
                <c:pt idx="75">
                  <c:v>36982</c:v>
                </c:pt>
                <c:pt idx="76">
                  <c:v>37012</c:v>
                </c:pt>
                <c:pt idx="77">
                  <c:v>37043</c:v>
                </c:pt>
                <c:pt idx="78">
                  <c:v>37073</c:v>
                </c:pt>
                <c:pt idx="79">
                  <c:v>37104</c:v>
                </c:pt>
                <c:pt idx="80">
                  <c:v>37135</c:v>
                </c:pt>
                <c:pt idx="81">
                  <c:v>37165</c:v>
                </c:pt>
                <c:pt idx="82">
                  <c:v>37196</c:v>
                </c:pt>
                <c:pt idx="83">
                  <c:v>37226</c:v>
                </c:pt>
                <c:pt idx="84">
                  <c:v>37257</c:v>
                </c:pt>
                <c:pt idx="85">
                  <c:v>37288</c:v>
                </c:pt>
                <c:pt idx="86">
                  <c:v>37316</c:v>
                </c:pt>
                <c:pt idx="87">
                  <c:v>37347</c:v>
                </c:pt>
                <c:pt idx="88">
                  <c:v>37377</c:v>
                </c:pt>
                <c:pt idx="89">
                  <c:v>37408</c:v>
                </c:pt>
                <c:pt idx="90">
                  <c:v>37438</c:v>
                </c:pt>
                <c:pt idx="91">
                  <c:v>37469</c:v>
                </c:pt>
                <c:pt idx="92">
                  <c:v>37500</c:v>
                </c:pt>
                <c:pt idx="93">
                  <c:v>37530</c:v>
                </c:pt>
                <c:pt idx="94">
                  <c:v>37561</c:v>
                </c:pt>
                <c:pt idx="95">
                  <c:v>37591</c:v>
                </c:pt>
                <c:pt idx="96">
                  <c:v>37622</c:v>
                </c:pt>
                <c:pt idx="97">
                  <c:v>37653</c:v>
                </c:pt>
                <c:pt idx="98">
                  <c:v>37681</c:v>
                </c:pt>
                <c:pt idx="99">
                  <c:v>37712</c:v>
                </c:pt>
                <c:pt idx="100">
                  <c:v>37742</c:v>
                </c:pt>
                <c:pt idx="101">
                  <c:v>37773</c:v>
                </c:pt>
                <c:pt idx="102">
                  <c:v>37803</c:v>
                </c:pt>
                <c:pt idx="103">
                  <c:v>37834</c:v>
                </c:pt>
                <c:pt idx="104">
                  <c:v>37865</c:v>
                </c:pt>
                <c:pt idx="105">
                  <c:v>37895</c:v>
                </c:pt>
                <c:pt idx="106">
                  <c:v>37926</c:v>
                </c:pt>
                <c:pt idx="107">
                  <c:v>37956</c:v>
                </c:pt>
                <c:pt idx="108">
                  <c:v>37987</c:v>
                </c:pt>
                <c:pt idx="109">
                  <c:v>38018</c:v>
                </c:pt>
                <c:pt idx="110">
                  <c:v>38047</c:v>
                </c:pt>
                <c:pt idx="111">
                  <c:v>38078</c:v>
                </c:pt>
                <c:pt idx="112">
                  <c:v>38108</c:v>
                </c:pt>
                <c:pt idx="113">
                  <c:v>38139</c:v>
                </c:pt>
                <c:pt idx="114">
                  <c:v>38169</c:v>
                </c:pt>
                <c:pt idx="115">
                  <c:v>38200</c:v>
                </c:pt>
                <c:pt idx="116">
                  <c:v>38231</c:v>
                </c:pt>
                <c:pt idx="117">
                  <c:v>38261</c:v>
                </c:pt>
                <c:pt idx="118">
                  <c:v>38292</c:v>
                </c:pt>
                <c:pt idx="119">
                  <c:v>38322</c:v>
                </c:pt>
                <c:pt idx="120">
                  <c:v>38353</c:v>
                </c:pt>
                <c:pt idx="121">
                  <c:v>38384</c:v>
                </c:pt>
                <c:pt idx="122">
                  <c:v>38412</c:v>
                </c:pt>
                <c:pt idx="123">
                  <c:v>38443</c:v>
                </c:pt>
                <c:pt idx="124">
                  <c:v>38473</c:v>
                </c:pt>
                <c:pt idx="125">
                  <c:v>38504</c:v>
                </c:pt>
                <c:pt idx="126">
                  <c:v>38534</c:v>
                </c:pt>
                <c:pt idx="127">
                  <c:v>38565</c:v>
                </c:pt>
                <c:pt idx="128">
                  <c:v>38596</c:v>
                </c:pt>
                <c:pt idx="129">
                  <c:v>38626</c:v>
                </c:pt>
                <c:pt idx="130">
                  <c:v>38657</c:v>
                </c:pt>
                <c:pt idx="131">
                  <c:v>38687</c:v>
                </c:pt>
                <c:pt idx="132">
                  <c:v>38718</c:v>
                </c:pt>
                <c:pt idx="133">
                  <c:v>38749</c:v>
                </c:pt>
                <c:pt idx="134">
                  <c:v>38777</c:v>
                </c:pt>
                <c:pt idx="135">
                  <c:v>38808</c:v>
                </c:pt>
                <c:pt idx="136">
                  <c:v>38838</c:v>
                </c:pt>
                <c:pt idx="137">
                  <c:v>38869</c:v>
                </c:pt>
                <c:pt idx="138">
                  <c:v>38899</c:v>
                </c:pt>
                <c:pt idx="139">
                  <c:v>38930</c:v>
                </c:pt>
                <c:pt idx="140">
                  <c:v>38961</c:v>
                </c:pt>
                <c:pt idx="141">
                  <c:v>38991</c:v>
                </c:pt>
                <c:pt idx="142">
                  <c:v>39022</c:v>
                </c:pt>
                <c:pt idx="143">
                  <c:v>39052</c:v>
                </c:pt>
                <c:pt idx="144">
                  <c:v>39083</c:v>
                </c:pt>
                <c:pt idx="145">
                  <c:v>39114</c:v>
                </c:pt>
                <c:pt idx="146">
                  <c:v>39142</c:v>
                </c:pt>
                <c:pt idx="147">
                  <c:v>39173</c:v>
                </c:pt>
                <c:pt idx="148">
                  <c:v>39203</c:v>
                </c:pt>
                <c:pt idx="149">
                  <c:v>39234</c:v>
                </c:pt>
                <c:pt idx="150">
                  <c:v>39264</c:v>
                </c:pt>
                <c:pt idx="151">
                  <c:v>39295</c:v>
                </c:pt>
                <c:pt idx="152">
                  <c:v>39326</c:v>
                </c:pt>
                <c:pt idx="153">
                  <c:v>39356</c:v>
                </c:pt>
                <c:pt idx="154">
                  <c:v>39387</c:v>
                </c:pt>
                <c:pt idx="155">
                  <c:v>39417</c:v>
                </c:pt>
                <c:pt idx="156">
                  <c:v>39448</c:v>
                </c:pt>
                <c:pt idx="157">
                  <c:v>39479</c:v>
                </c:pt>
                <c:pt idx="158">
                  <c:v>39508</c:v>
                </c:pt>
                <c:pt idx="159">
                  <c:v>39539</c:v>
                </c:pt>
                <c:pt idx="160" formatCode="d\-mmm">
                  <c:v>39576</c:v>
                </c:pt>
                <c:pt idx="161">
                  <c:v>39600</c:v>
                </c:pt>
                <c:pt idx="162">
                  <c:v>39630</c:v>
                </c:pt>
                <c:pt idx="163">
                  <c:v>39661</c:v>
                </c:pt>
                <c:pt idx="164">
                  <c:v>39692</c:v>
                </c:pt>
                <c:pt idx="165">
                  <c:v>39783</c:v>
                </c:pt>
                <c:pt idx="166">
                  <c:v>39814</c:v>
                </c:pt>
                <c:pt idx="167">
                  <c:v>39845</c:v>
                </c:pt>
                <c:pt idx="168">
                  <c:v>39873</c:v>
                </c:pt>
                <c:pt idx="169">
                  <c:v>39904</c:v>
                </c:pt>
                <c:pt idx="170">
                  <c:v>39934</c:v>
                </c:pt>
                <c:pt idx="171">
                  <c:v>39965</c:v>
                </c:pt>
                <c:pt idx="172">
                  <c:v>39995</c:v>
                </c:pt>
                <c:pt idx="173">
                  <c:v>40026</c:v>
                </c:pt>
                <c:pt idx="174">
                  <c:v>40057</c:v>
                </c:pt>
                <c:pt idx="175">
                  <c:v>40087</c:v>
                </c:pt>
                <c:pt idx="176">
                  <c:v>40118</c:v>
                </c:pt>
                <c:pt idx="177">
                  <c:v>40148</c:v>
                </c:pt>
                <c:pt idx="178">
                  <c:v>40179</c:v>
                </c:pt>
                <c:pt idx="179">
                  <c:v>40210</c:v>
                </c:pt>
                <c:pt idx="180">
                  <c:v>40238</c:v>
                </c:pt>
                <c:pt idx="181">
                  <c:v>40269</c:v>
                </c:pt>
                <c:pt idx="182">
                  <c:v>40299</c:v>
                </c:pt>
                <c:pt idx="183">
                  <c:v>40330</c:v>
                </c:pt>
                <c:pt idx="184">
                  <c:v>40360</c:v>
                </c:pt>
                <c:pt idx="185">
                  <c:v>40391</c:v>
                </c:pt>
                <c:pt idx="186">
                  <c:v>40422</c:v>
                </c:pt>
                <c:pt idx="187">
                  <c:v>40452</c:v>
                </c:pt>
                <c:pt idx="188">
                  <c:v>40483</c:v>
                </c:pt>
                <c:pt idx="189">
                  <c:v>40513</c:v>
                </c:pt>
                <c:pt idx="190">
                  <c:v>40544</c:v>
                </c:pt>
                <c:pt idx="191">
                  <c:v>40575</c:v>
                </c:pt>
                <c:pt idx="192">
                  <c:v>40603</c:v>
                </c:pt>
                <c:pt idx="193">
                  <c:v>40634</c:v>
                </c:pt>
                <c:pt idx="194">
                  <c:v>40664</c:v>
                </c:pt>
                <c:pt idx="195">
                  <c:v>40695</c:v>
                </c:pt>
                <c:pt idx="196">
                  <c:v>40725</c:v>
                </c:pt>
                <c:pt idx="197">
                  <c:v>40756</c:v>
                </c:pt>
                <c:pt idx="198">
                  <c:v>40787</c:v>
                </c:pt>
                <c:pt idx="199">
                  <c:v>40817</c:v>
                </c:pt>
                <c:pt idx="200">
                  <c:v>40848</c:v>
                </c:pt>
                <c:pt idx="201">
                  <c:v>40878</c:v>
                </c:pt>
                <c:pt idx="202">
                  <c:v>40909</c:v>
                </c:pt>
                <c:pt idx="203">
                  <c:v>40940</c:v>
                </c:pt>
                <c:pt idx="204">
                  <c:v>40969</c:v>
                </c:pt>
                <c:pt idx="205">
                  <c:v>41000</c:v>
                </c:pt>
                <c:pt idx="206">
                  <c:v>41030</c:v>
                </c:pt>
                <c:pt idx="207">
                  <c:v>41061</c:v>
                </c:pt>
                <c:pt idx="208">
                  <c:v>41091</c:v>
                </c:pt>
                <c:pt idx="209" formatCode="d\-mmm">
                  <c:v>41133</c:v>
                </c:pt>
                <c:pt idx="210">
                  <c:v>41153</c:v>
                </c:pt>
                <c:pt idx="211">
                  <c:v>41183</c:v>
                </c:pt>
                <c:pt idx="212">
                  <c:v>41214</c:v>
                </c:pt>
                <c:pt idx="213">
                  <c:v>41244</c:v>
                </c:pt>
                <c:pt idx="214">
                  <c:v>41275</c:v>
                </c:pt>
                <c:pt idx="215">
                  <c:v>41306</c:v>
                </c:pt>
                <c:pt idx="216">
                  <c:v>41334</c:v>
                </c:pt>
              </c:numCache>
            </c:numRef>
          </c:cat>
          <c:val>
            <c:numRef>
              <c:f>Sheet1!$B$3:$HJ$3</c:f>
              <c:numCache>
                <c:formatCode>0.00%</c:formatCode>
                <c:ptCount val="217"/>
                <c:pt idx="0">
                  <c:v>9.1500000000000026E-2</c:v>
                </c:pt>
                <c:pt idx="1">
                  <c:v>8.8300000000000045E-2</c:v>
                </c:pt>
                <c:pt idx="2">
                  <c:v>8.4600000000000147E-2</c:v>
                </c:pt>
                <c:pt idx="3">
                  <c:v>8.3200000000000024E-2</c:v>
                </c:pt>
                <c:pt idx="4">
                  <c:v>7.9600000000000004E-2</c:v>
                </c:pt>
                <c:pt idx="5">
                  <c:v>7.5700000000000031E-2</c:v>
                </c:pt>
                <c:pt idx="6">
                  <c:v>7.6100000000000001E-2</c:v>
                </c:pt>
                <c:pt idx="7">
                  <c:v>7.8600000000000003E-2</c:v>
                </c:pt>
                <c:pt idx="8">
                  <c:v>7.640000000000001E-2</c:v>
                </c:pt>
                <c:pt idx="9">
                  <c:v>7.4800000000000033E-2</c:v>
                </c:pt>
                <c:pt idx="10">
                  <c:v>7.3800000000000004E-2</c:v>
                </c:pt>
                <c:pt idx="11">
                  <c:v>7.1999999999999995E-2</c:v>
                </c:pt>
                <c:pt idx="12">
                  <c:v>7.0300000000000099E-2</c:v>
                </c:pt>
                <c:pt idx="13">
                  <c:v>7.0800000000000002E-2</c:v>
                </c:pt>
                <c:pt idx="14">
                  <c:v>7.6200000000000004E-2</c:v>
                </c:pt>
                <c:pt idx="15">
                  <c:v>7.9300000000000107E-2</c:v>
                </c:pt>
                <c:pt idx="16">
                  <c:v>8.0700000000000063E-2</c:v>
                </c:pt>
                <c:pt idx="17">
                  <c:v>8.3200000000000024E-2</c:v>
                </c:pt>
                <c:pt idx="18">
                  <c:v>8.2500000000000004E-2</c:v>
                </c:pt>
                <c:pt idx="19" formatCode="0%">
                  <c:v>8.0000000000000043E-2</c:v>
                </c:pt>
                <c:pt idx="20">
                  <c:v>8.2300000000000012E-2</c:v>
                </c:pt>
                <c:pt idx="21">
                  <c:v>7.920000000000002E-2</c:v>
                </c:pt>
                <c:pt idx="22">
                  <c:v>7.6200000000000004E-2</c:v>
                </c:pt>
                <c:pt idx="23">
                  <c:v>7.5999999999999998E-2</c:v>
                </c:pt>
                <c:pt idx="24">
                  <c:v>7.8200000000000006E-2</c:v>
                </c:pt>
                <c:pt idx="25">
                  <c:v>7.6499999999999999E-2</c:v>
                </c:pt>
                <c:pt idx="26">
                  <c:v>7.9000000000000098E-2</c:v>
                </c:pt>
                <c:pt idx="27">
                  <c:v>8.14E-2</c:v>
                </c:pt>
                <c:pt idx="28">
                  <c:v>7.9400000000000096E-2</c:v>
                </c:pt>
                <c:pt idx="29">
                  <c:v>7.690000000000001E-2</c:v>
                </c:pt>
                <c:pt idx="30">
                  <c:v>7.5000000000000011E-2</c:v>
                </c:pt>
                <c:pt idx="31">
                  <c:v>7.4800000000000033E-2</c:v>
                </c:pt>
                <c:pt idx="32">
                  <c:v>7.4300000000000116E-2</c:v>
                </c:pt>
                <c:pt idx="33">
                  <c:v>7.290000000000002E-2</c:v>
                </c:pt>
                <c:pt idx="34">
                  <c:v>7.2100000000000011E-2</c:v>
                </c:pt>
                <c:pt idx="35">
                  <c:v>7.0999999999999994E-2</c:v>
                </c:pt>
                <c:pt idx="36">
                  <c:v>6.9900000000000004E-2</c:v>
                </c:pt>
                <c:pt idx="37">
                  <c:v>7.0400000000000004E-2</c:v>
                </c:pt>
                <c:pt idx="38">
                  <c:v>7.1300000000000002E-2</c:v>
                </c:pt>
                <c:pt idx="39">
                  <c:v>7.1400000000000019E-2</c:v>
                </c:pt>
                <c:pt idx="40">
                  <c:v>7.1400000000000019E-2</c:v>
                </c:pt>
                <c:pt idx="41" formatCode="0%">
                  <c:v>7.0000000000000021E-2</c:v>
                </c:pt>
                <c:pt idx="42">
                  <c:v>6.9500000000000034E-2</c:v>
                </c:pt>
                <c:pt idx="43">
                  <c:v>6.9200000000000012E-2</c:v>
                </c:pt>
                <c:pt idx="44">
                  <c:v>6.720000000000001E-2</c:v>
                </c:pt>
                <c:pt idx="45">
                  <c:v>6.7100000000000021E-2</c:v>
                </c:pt>
                <c:pt idx="46">
                  <c:v>6.8699999999999997E-2</c:v>
                </c:pt>
                <c:pt idx="47">
                  <c:v>6.7400000000000029E-2</c:v>
                </c:pt>
                <c:pt idx="48">
                  <c:v>6.7900000000000002E-2</c:v>
                </c:pt>
                <c:pt idx="49">
                  <c:v>6.8099999999999994E-2</c:v>
                </c:pt>
                <c:pt idx="50">
                  <c:v>7.0400000000000004E-2</c:v>
                </c:pt>
                <c:pt idx="51">
                  <c:v>6.9200000000000012E-2</c:v>
                </c:pt>
                <c:pt idx="52">
                  <c:v>7.1499999999999994E-2</c:v>
                </c:pt>
                <c:pt idx="53">
                  <c:v>7.5500000000000012E-2</c:v>
                </c:pt>
                <c:pt idx="54">
                  <c:v>7.6300000000000021E-2</c:v>
                </c:pt>
                <c:pt idx="55">
                  <c:v>7.9400000000000096E-2</c:v>
                </c:pt>
                <c:pt idx="56">
                  <c:v>7.8200000000000006E-2</c:v>
                </c:pt>
                <c:pt idx="57">
                  <c:v>7.85E-2</c:v>
                </c:pt>
                <c:pt idx="58">
                  <c:v>7.7400000000000024E-2</c:v>
                </c:pt>
                <c:pt idx="59">
                  <c:v>7.9100000000000004E-2</c:v>
                </c:pt>
                <c:pt idx="60">
                  <c:v>8.2100000000000006E-2</c:v>
                </c:pt>
                <c:pt idx="61">
                  <c:v>8.3300000000000041E-2</c:v>
                </c:pt>
                <c:pt idx="62">
                  <c:v>8.2400000000000015E-2</c:v>
                </c:pt>
                <c:pt idx="63">
                  <c:v>8.1500000000000045E-2</c:v>
                </c:pt>
                <c:pt idx="64">
                  <c:v>8.5200000000000026E-2</c:v>
                </c:pt>
                <c:pt idx="65">
                  <c:v>8.2900000000000001E-2</c:v>
                </c:pt>
                <c:pt idx="66">
                  <c:v>8.1500000000000045E-2</c:v>
                </c:pt>
                <c:pt idx="67">
                  <c:v>8.0300000000000024E-2</c:v>
                </c:pt>
                <c:pt idx="68">
                  <c:v>7.9100000000000004E-2</c:v>
                </c:pt>
                <c:pt idx="69">
                  <c:v>7.8000000000000014E-2</c:v>
                </c:pt>
                <c:pt idx="70">
                  <c:v>7.7500000000000013E-2</c:v>
                </c:pt>
                <c:pt idx="71">
                  <c:v>7.3800000000000004E-2</c:v>
                </c:pt>
                <c:pt idx="72">
                  <c:v>7.0300000000000099E-2</c:v>
                </c:pt>
                <c:pt idx="73">
                  <c:v>7.0499999999999993E-2</c:v>
                </c:pt>
                <c:pt idx="74">
                  <c:v>6.9500000000000034E-2</c:v>
                </c:pt>
                <c:pt idx="75">
                  <c:v>7.0800000000000002E-2</c:v>
                </c:pt>
                <c:pt idx="76">
                  <c:v>7.1499999999999994E-2</c:v>
                </c:pt>
                <c:pt idx="77">
                  <c:v>7.1599999999999997E-2</c:v>
                </c:pt>
                <c:pt idx="78">
                  <c:v>7.1300000000000002E-2</c:v>
                </c:pt>
                <c:pt idx="79">
                  <c:v>6.9500000000000034E-2</c:v>
                </c:pt>
                <c:pt idx="80">
                  <c:v>6.8199999999999997E-2</c:v>
                </c:pt>
                <c:pt idx="81">
                  <c:v>6.6199999999999995E-2</c:v>
                </c:pt>
                <c:pt idx="82">
                  <c:v>6.6600000000000006E-2</c:v>
                </c:pt>
                <c:pt idx="83">
                  <c:v>7.0699999999999999E-2</c:v>
                </c:pt>
                <c:pt idx="84" formatCode="0%">
                  <c:v>7.0000000000000021E-2</c:v>
                </c:pt>
                <c:pt idx="85">
                  <c:v>6.8900000000000003E-2</c:v>
                </c:pt>
                <c:pt idx="86">
                  <c:v>7.010000000000001E-2</c:v>
                </c:pt>
                <c:pt idx="87">
                  <c:v>6.9900000000000004E-2</c:v>
                </c:pt>
                <c:pt idx="88">
                  <c:v>6.8099999999999994E-2</c:v>
                </c:pt>
                <c:pt idx="89">
                  <c:v>6.6500000000000004E-2</c:v>
                </c:pt>
                <c:pt idx="90">
                  <c:v>6.4900000000000013E-2</c:v>
                </c:pt>
                <c:pt idx="91">
                  <c:v>6.2900000000000011E-2</c:v>
                </c:pt>
                <c:pt idx="92">
                  <c:v>6.0900000000000003E-2</c:v>
                </c:pt>
                <c:pt idx="93">
                  <c:v>6.1100000000000002E-2</c:v>
                </c:pt>
                <c:pt idx="94">
                  <c:v>6.0700000000000059E-2</c:v>
                </c:pt>
                <c:pt idx="95">
                  <c:v>6.0500000000000012E-2</c:v>
                </c:pt>
                <c:pt idx="96">
                  <c:v>5.9200000000000003E-2</c:v>
                </c:pt>
                <c:pt idx="97">
                  <c:v>5.8400000000000014E-2</c:v>
                </c:pt>
                <c:pt idx="98">
                  <c:v>5.7500000000000023E-2</c:v>
                </c:pt>
                <c:pt idx="99">
                  <c:v>5.8100000000000013E-2</c:v>
                </c:pt>
                <c:pt idx="100">
                  <c:v>5.4800000000000071E-2</c:v>
                </c:pt>
                <c:pt idx="101">
                  <c:v>5.2299999999999999E-2</c:v>
                </c:pt>
                <c:pt idx="102">
                  <c:v>5.6300000000000003E-2</c:v>
                </c:pt>
                <c:pt idx="103">
                  <c:v>6.2600000000000003E-2</c:v>
                </c:pt>
                <c:pt idx="104">
                  <c:v>6.1499999999999999E-2</c:v>
                </c:pt>
                <c:pt idx="105">
                  <c:v>5.9500000000000032E-2</c:v>
                </c:pt>
                <c:pt idx="106">
                  <c:v>5.9300000000000082E-2</c:v>
                </c:pt>
                <c:pt idx="107">
                  <c:v>5.8800000000000012E-2</c:v>
                </c:pt>
                <c:pt idx="108">
                  <c:v>5.7100000000000012E-2</c:v>
                </c:pt>
                <c:pt idx="109">
                  <c:v>5.6400000000000013E-2</c:v>
                </c:pt>
                <c:pt idx="110">
                  <c:v>5.4500000000000014E-2</c:v>
                </c:pt>
                <c:pt idx="111">
                  <c:v>5.8299999999999998E-2</c:v>
                </c:pt>
                <c:pt idx="112">
                  <c:v>6.2700000000000033E-2</c:v>
                </c:pt>
                <c:pt idx="113">
                  <c:v>6.2900000000000011E-2</c:v>
                </c:pt>
                <c:pt idx="114">
                  <c:v>6.0600000000000001E-2</c:v>
                </c:pt>
                <c:pt idx="115">
                  <c:v>5.8700000000000023E-2</c:v>
                </c:pt>
                <c:pt idx="116">
                  <c:v>5.7500000000000023E-2</c:v>
                </c:pt>
                <c:pt idx="117">
                  <c:v>5.7200000000000001E-2</c:v>
                </c:pt>
                <c:pt idx="118">
                  <c:v>5.7300000000000066E-2</c:v>
                </c:pt>
                <c:pt idx="119">
                  <c:v>5.7500000000000023E-2</c:v>
                </c:pt>
                <c:pt idx="120">
                  <c:v>5.7100000000000012E-2</c:v>
                </c:pt>
                <c:pt idx="121">
                  <c:v>5.6300000000000003E-2</c:v>
                </c:pt>
                <c:pt idx="122">
                  <c:v>5.9300000000000082E-2</c:v>
                </c:pt>
                <c:pt idx="123">
                  <c:v>5.8599999999999999E-2</c:v>
                </c:pt>
                <c:pt idx="124">
                  <c:v>5.7200000000000001E-2</c:v>
                </c:pt>
                <c:pt idx="125">
                  <c:v>5.5800000000000023E-2</c:v>
                </c:pt>
                <c:pt idx="126">
                  <c:v>5.7000000000000023E-2</c:v>
                </c:pt>
                <c:pt idx="127">
                  <c:v>5.8200000000000002E-2</c:v>
                </c:pt>
                <c:pt idx="128">
                  <c:v>5.7700000000000071E-2</c:v>
                </c:pt>
                <c:pt idx="129">
                  <c:v>6.0700000000000059E-2</c:v>
                </c:pt>
                <c:pt idx="130">
                  <c:v>6.3299999999999995E-2</c:v>
                </c:pt>
                <c:pt idx="131">
                  <c:v>6.2700000000000033E-2</c:v>
                </c:pt>
                <c:pt idx="132">
                  <c:v>6.1499999999999999E-2</c:v>
                </c:pt>
                <c:pt idx="133">
                  <c:v>6.25E-2</c:v>
                </c:pt>
                <c:pt idx="134">
                  <c:v>6.3200000000000006E-2</c:v>
                </c:pt>
                <c:pt idx="135">
                  <c:v>6.5100000000000019E-2</c:v>
                </c:pt>
                <c:pt idx="136">
                  <c:v>6.6000000000000003E-2</c:v>
                </c:pt>
                <c:pt idx="137">
                  <c:v>6.6799999999999998E-2</c:v>
                </c:pt>
                <c:pt idx="138">
                  <c:v>6.7599999999999993E-2</c:v>
                </c:pt>
                <c:pt idx="139">
                  <c:v>6.5199999999999994E-2</c:v>
                </c:pt>
                <c:pt idx="140">
                  <c:v>6.4000000000000098E-2</c:v>
                </c:pt>
                <c:pt idx="141">
                  <c:v>6.3600000000000004E-2</c:v>
                </c:pt>
                <c:pt idx="142">
                  <c:v>6.2400000000000073E-2</c:v>
                </c:pt>
                <c:pt idx="143">
                  <c:v>6.1400000000000003E-2</c:v>
                </c:pt>
                <c:pt idx="144">
                  <c:v>6.2200000000000012E-2</c:v>
                </c:pt>
                <c:pt idx="145">
                  <c:v>6.2900000000000011E-2</c:v>
                </c:pt>
                <c:pt idx="146">
                  <c:v>6.1600000000000002E-2</c:v>
                </c:pt>
                <c:pt idx="147">
                  <c:v>6.1800000000000001E-2</c:v>
                </c:pt>
                <c:pt idx="148">
                  <c:v>6.2600000000000003E-2</c:v>
                </c:pt>
                <c:pt idx="149">
                  <c:v>6.6600000000000006E-2</c:v>
                </c:pt>
                <c:pt idx="150">
                  <c:v>6.7000000000000004E-2</c:v>
                </c:pt>
                <c:pt idx="151">
                  <c:v>6.5699999999999995E-2</c:v>
                </c:pt>
                <c:pt idx="152">
                  <c:v>6.3800000000000009E-2</c:v>
                </c:pt>
                <c:pt idx="153">
                  <c:v>6.3800000000000009E-2</c:v>
                </c:pt>
                <c:pt idx="154">
                  <c:v>6.2100000000000023E-2</c:v>
                </c:pt>
                <c:pt idx="155">
                  <c:v>6.1000000000000013E-2</c:v>
                </c:pt>
                <c:pt idx="156">
                  <c:v>5.7600000000000012E-2</c:v>
                </c:pt>
                <c:pt idx="157">
                  <c:v>5.9200000000000003E-2</c:v>
                </c:pt>
                <c:pt idx="158">
                  <c:v>5.9700000000000086E-2</c:v>
                </c:pt>
                <c:pt idx="159">
                  <c:v>5.9200000000000003E-2</c:v>
                </c:pt>
                <c:pt idx="160">
                  <c:v>6.0900000000000003E-2</c:v>
                </c:pt>
                <c:pt idx="161">
                  <c:v>6.2400000000000073E-2</c:v>
                </c:pt>
                <c:pt idx="162">
                  <c:v>6.2600000000000003E-2</c:v>
                </c:pt>
                <c:pt idx="163">
                  <c:v>6.4000000000000098E-2</c:v>
                </c:pt>
                <c:pt idx="164">
                  <c:v>5.7800000000000074E-2</c:v>
                </c:pt>
                <c:pt idx="165">
                  <c:v>5.5300000000000064E-2</c:v>
                </c:pt>
                <c:pt idx="166">
                  <c:v>5.1000000000000004E-2</c:v>
                </c:pt>
                <c:pt idx="167">
                  <c:v>5.0700000000000023E-2</c:v>
                </c:pt>
                <c:pt idx="168">
                  <c:v>4.980000000000008E-2</c:v>
                </c:pt>
                <c:pt idx="169">
                  <c:v>4.7800000000000023E-2</c:v>
                </c:pt>
                <c:pt idx="170">
                  <c:v>4.8599999999999997E-2</c:v>
                </c:pt>
                <c:pt idx="171">
                  <c:v>5.4200000000000012E-2</c:v>
                </c:pt>
                <c:pt idx="172">
                  <c:v>5.2200000000000003E-2</c:v>
                </c:pt>
                <c:pt idx="173">
                  <c:v>5.1900000000000002E-2</c:v>
                </c:pt>
                <c:pt idx="174">
                  <c:v>5.0599999999999999E-2</c:v>
                </c:pt>
                <c:pt idx="175">
                  <c:v>4.9500000000000023E-2</c:v>
                </c:pt>
                <c:pt idx="176">
                  <c:v>4.8800000000000003E-2</c:v>
                </c:pt>
                <c:pt idx="177">
                  <c:v>4.9300000000000066E-2</c:v>
                </c:pt>
                <c:pt idx="178">
                  <c:v>5.0300000000000032E-2</c:v>
                </c:pt>
                <c:pt idx="179">
                  <c:v>4.9900000000000014E-2</c:v>
                </c:pt>
                <c:pt idx="180">
                  <c:v>4.9700000000000091E-2</c:v>
                </c:pt>
                <c:pt idx="181">
                  <c:v>5.1000000000000004E-2</c:v>
                </c:pt>
                <c:pt idx="182">
                  <c:v>4.8899999999999999E-2</c:v>
                </c:pt>
                <c:pt idx="183">
                  <c:v>4.7400000000000032E-2</c:v>
                </c:pt>
                <c:pt idx="184">
                  <c:v>4.5600000000000002E-2</c:v>
                </c:pt>
                <c:pt idx="185">
                  <c:v>4.4299999999999999E-2</c:v>
                </c:pt>
                <c:pt idx="186">
                  <c:v>4.3500000000000004E-2</c:v>
                </c:pt>
                <c:pt idx="187">
                  <c:v>4.2299999999999997E-2</c:v>
                </c:pt>
                <c:pt idx="188">
                  <c:v>4.3000000000000003E-2</c:v>
                </c:pt>
                <c:pt idx="189">
                  <c:v>4.7100000000000003E-2</c:v>
                </c:pt>
                <c:pt idx="190">
                  <c:v>4.7600000000000003E-2</c:v>
                </c:pt>
                <c:pt idx="191">
                  <c:v>4.9500000000000023E-2</c:v>
                </c:pt>
                <c:pt idx="192">
                  <c:v>4.8400000000000012E-2</c:v>
                </c:pt>
                <c:pt idx="193">
                  <c:v>4.8400000000000012E-2</c:v>
                </c:pt>
                <c:pt idx="194">
                  <c:v>4.6400000000000004E-2</c:v>
                </c:pt>
                <c:pt idx="195">
                  <c:v>4.5100000000000001E-2</c:v>
                </c:pt>
                <c:pt idx="196">
                  <c:v>4.5500000000000013E-2</c:v>
                </c:pt>
                <c:pt idx="197">
                  <c:v>4.2700000000000064E-2</c:v>
                </c:pt>
                <c:pt idx="198">
                  <c:v>4.1100000000000005E-2</c:v>
                </c:pt>
                <c:pt idx="199">
                  <c:v>4.0700000000000014E-2</c:v>
                </c:pt>
                <c:pt idx="200">
                  <c:v>3.9900000000000005E-2</c:v>
                </c:pt>
                <c:pt idx="201">
                  <c:v>3.9599999999999996E-2</c:v>
                </c:pt>
                <c:pt idx="202">
                  <c:v>3.9199999999999999E-2</c:v>
                </c:pt>
                <c:pt idx="203">
                  <c:v>3.8900000000000004E-2</c:v>
                </c:pt>
                <c:pt idx="204">
                  <c:v>3.95E-2</c:v>
                </c:pt>
                <c:pt idx="205">
                  <c:v>3.9100000000000003E-2</c:v>
                </c:pt>
                <c:pt idx="206">
                  <c:v>3.7999999999999999E-2</c:v>
                </c:pt>
                <c:pt idx="207">
                  <c:v>3.6799999999999999E-2</c:v>
                </c:pt>
                <c:pt idx="208">
                  <c:v>3.5500000000000004E-2</c:v>
                </c:pt>
                <c:pt idx="209">
                  <c:v>3.5999999999999997E-2</c:v>
                </c:pt>
                <c:pt idx="210">
                  <c:v>3.4700000000000002E-2</c:v>
                </c:pt>
                <c:pt idx="211">
                  <c:v>3.3799999999999997E-2</c:v>
                </c:pt>
                <c:pt idx="212">
                  <c:v>3.3500000000000002E-2</c:v>
                </c:pt>
                <c:pt idx="213">
                  <c:v>3.3500000000000002E-2</c:v>
                </c:pt>
                <c:pt idx="214">
                  <c:v>3.4099999999999998E-2</c:v>
                </c:pt>
                <c:pt idx="215">
                  <c:v>3.5300000000000005E-2</c:v>
                </c:pt>
                <c:pt idx="216">
                  <c:v>3.570000000000001E-2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883648"/>
        <c:axId val="99897728"/>
      </c:lineChart>
      <c:dateAx>
        <c:axId val="99883648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spPr>
          <a:ln w="3342">
            <a:solidFill>
              <a:srgbClr val="000000"/>
            </a:solidFill>
            <a:prstDash val="solid"/>
          </a:ln>
        </c:spPr>
        <c:txPr>
          <a:bodyPr rot="-18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97728"/>
        <c:crosses val="autoZero"/>
        <c:auto val="1"/>
        <c:lblOffset val="100"/>
        <c:baseTimeUnit val="months"/>
        <c:majorUnit val="1"/>
        <c:majorTimeUnit val="years"/>
        <c:minorUnit val="6"/>
        <c:minorTimeUnit val="months"/>
      </c:dateAx>
      <c:valAx>
        <c:axId val="99897728"/>
        <c:scaling>
          <c:orientation val="minMax"/>
          <c:max val="0.1"/>
          <c:min val="1.0000000000000005E-2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 b="0" dirty="0"/>
                  <a:t>Rate</a:t>
                </a:r>
              </a:p>
            </c:rich>
          </c:tx>
          <c:layout>
            <c:manualLayout>
              <c:xMode val="edge"/>
              <c:yMode val="edge"/>
              <c:x val="0"/>
              <c:y val="0.39920294857493832"/>
            </c:manualLayout>
          </c:layout>
          <c:overlay val="0"/>
          <c:spPr>
            <a:noFill/>
            <a:ln w="26737">
              <a:noFill/>
            </a:ln>
          </c:spPr>
        </c:title>
        <c:numFmt formatCode="0%" sourceLinked="0"/>
        <c:majorTickMark val="out"/>
        <c:minorTickMark val="none"/>
        <c:tickLblPos val="nextTo"/>
        <c:spPr>
          <a:ln w="334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83648"/>
        <c:crosses val="autoZero"/>
        <c:crossBetween val="between"/>
      </c:valAx>
      <c:spPr>
        <a:noFill/>
        <a:ln w="26737">
          <a:noFill/>
        </a:ln>
      </c:spPr>
    </c:plotArea>
    <c:legend>
      <c:legendPos val="r"/>
      <c:layout>
        <c:manualLayout>
          <c:xMode val="edge"/>
          <c:yMode val="edge"/>
          <c:x val="0.67443067778292398"/>
          <c:y val="0.12928738018670147"/>
          <c:w val="0.183811563995677"/>
          <c:h val="0.16742539127053599"/>
        </c:manualLayout>
      </c:layout>
      <c:overlay val="1"/>
      <c:spPr>
        <a:noFill/>
        <a:ln w="26737">
          <a:noFill/>
        </a:ln>
      </c:spPr>
      <c:txPr>
        <a:bodyPr/>
        <a:lstStyle/>
        <a:p>
          <a:pPr>
            <a:defRPr sz="1363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79295439779"/>
          <c:y val="7.5546719681908514E-2"/>
          <c:w val="0.86131919322866601"/>
          <c:h val="0.7492029152508310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 w="38961">
              <a:solidFill>
                <a:schemeClr val="bg2">
                  <a:lumMod val="25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Sheet1!$B$1:$FP$1</c:f>
              <c:strCache>
                <c:ptCount val="171"/>
                <c:pt idx="0">
                  <c:v>Jan-99</c:v>
                </c:pt>
                <c:pt idx="1">
                  <c:v>Feb-99</c:v>
                </c:pt>
                <c:pt idx="2">
                  <c:v>Mar-99</c:v>
                </c:pt>
                <c:pt idx="3">
                  <c:v>Apr-99</c:v>
                </c:pt>
                <c:pt idx="4">
                  <c:v>May-99</c:v>
                </c:pt>
                <c:pt idx="5">
                  <c:v>Jun-99</c:v>
                </c:pt>
                <c:pt idx="6">
                  <c:v>Jul-99</c:v>
                </c:pt>
                <c:pt idx="7">
                  <c:v>Aug-99</c:v>
                </c:pt>
                <c:pt idx="8">
                  <c:v>Sep-99</c:v>
                </c:pt>
                <c:pt idx="9">
                  <c:v>Oct-99</c:v>
                </c:pt>
                <c:pt idx="10">
                  <c:v>Nov-99</c:v>
                </c:pt>
                <c:pt idx="11">
                  <c:v>Dec-99</c:v>
                </c:pt>
                <c:pt idx="12">
                  <c:v>Jan-00</c:v>
                </c:pt>
                <c:pt idx="13">
                  <c:v>Feb-00</c:v>
                </c:pt>
                <c:pt idx="14">
                  <c:v>Mar-00</c:v>
                </c:pt>
                <c:pt idx="15">
                  <c:v>Apr-00</c:v>
                </c:pt>
                <c:pt idx="16">
                  <c:v>May-00</c:v>
                </c:pt>
                <c:pt idx="17">
                  <c:v>Jun-00</c:v>
                </c:pt>
                <c:pt idx="18">
                  <c:v>Jul-00</c:v>
                </c:pt>
                <c:pt idx="19">
                  <c:v>Aug-00</c:v>
                </c:pt>
                <c:pt idx="20">
                  <c:v>Sep-00</c:v>
                </c:pt>
                <c:pt idx="21">
                  <c:v>Oct-00</c:v>
                </c:pt>
                <c:pt idx="22">
                  <c:v>Nov-00</c:v>
                </c:pt>
                <c:pt idx="23">
                  <c:v>Dec-00</c:v>
                </c:pt>
                <c:pt idx="24">
                  <c:v>Jan-01</c:v>
                </c:pt>
                <c:pt idx="25">
                  <c:v>Feb-01</c:v>
                </c:pt>
                <c:pt idx="26">
                  <c:v>Mar-02</c:v>
                </c:pt>
                <c:pt idx="27">
                  <c:v>Apr-01</c:v>
                </c:pt>
                <c:pt idx="28">
                  <c:v>May-01</c:v>
                </c:pt>
                <c:pt idx="29">
                  <c:v>Jun-01</c:v>
                </c:pt>
                <c:pt idx="30">
                  <c:v>Jul-01</c:v>
                </c:pt>
                <c:pt idx="31">
                  <c:v>Aug-01</c:v>
                </c:pt>
                <c:pt idx="32">
                  <c:v>Sep-01</c:v>
                </c:pt>
                <c:pt idx="33">
                  <c:v>Oct-01</c:v>
                </c:pt>
                <c:pt idx="34">
                  <c:v>Nov-01</c:v>
                </c:pt>
                <c:pt idx="35">
                  <c:v>Dec-01</c:v>
                </c:pt>
                <c:pt idx="36">
                  <c:v>Jan-02</c:v>
                </c:pt>
                <c:pt idx="37">
                  <c:v>Feb-02</c:v>
                </c:pt>
                <c:pt idx="38">
                  <c:v>Mar-02</c:v>
                </c:pt>
                <c:pt idx="39">
                  <c:v>Apr-02</c:v>
                </c:pt>
                <c:pt idx="40">
                  <c:v>May-02</c:v>
                </c:pt>
                <c:pt idx="41">
                  <c:v>Jun-02</c:v>
                </c:pt>
                <c:pt idx="42">
                  <c:v>Jul-02</c:v>
                </c:pt>
                <c:pt idx="43">
                  <c:v>Aug-02</c:v>
                </c:pt>
                <c:pt idx="44">
                  <c:v>Sep-02</c:v>
                </c:pt>
                <c:pt idx="45">
                  <c:v>Oct-02</c:v>
                </c:pt>
                <c:pt idx="46">
                  <c:v>Nov-02</c:v>
                </c:pt>
                <c:pt idx="47">
                  <c:v>Dec-02</c:v>
                </c:pt>
                <c:pt idx="48">
                  <c:v>Jan-03</c:v>
                </c:pt>
                <c:pt idx="49">
                  <c:v>Feb-03</c:v>
                </c:pt>
                <c:pt idx="50">
                  <c:v>Mar-03</c:v>
                </c:pt>
                <c:pt idx="51">
                  <c:v>Apr-03</c:v>
                </c:pt>
                <c:pt idx="52">
                  <c:v>May-03</c:v>
                </c:pt>
                <c:pt idx="53">
                  <c:v>Jun-03</c:v>
                </c:pt>
                <c:pt idx="54">
                  <c:v>Jul-03</c:v>
                </c:pt>
                <c:pt idx="55">
                  <c:v>Aug-03</c:v>
                </c:pt>
                <c:pt idx="56">
                  <c:v>Sep-03</c:v>
                </c:pt>
                <c:pt idx="57">
                  <c:v>Oct-03</c:v>
                </c:pt>
                <c:pt idx="58">
                  <c:v>Nov-03</c:v>
                </c:pt>
                <c:pt idx="59">
                  <c:v>Dec-03</c:v>
                </c:pt>
                <c:pt idx="60">
                  <c:v>Jan-04</c:v>
                </c:pt>
                <c:pt idx="61">
                  <c:v>Feb-04</c:v>
                </c:pt>
                <c:pt idx="62">
                  <c:v>Mar-04</c:v>
                </c:pt>
                <c:pt idx="63">
                  <c:v>Apr-04</c:v>
                </c:pt>
                <c:pt idx="64">
                  <c:v>May-04</c:v>
                </c:pt>
                <c:pt idx="65">
                  <c:v>Jun-04</c:v>
                </c:pt>
                <c:pt idx="66">
                  <c:v>Jul-04</c:v>
                </c:pt>
                <c:pt idx="67">
                  <c:v>Aug-04</c:v>
                </c:pt>
                <c:pt idx="68">
                  <c:v>Sep-04</c:v>
                </c:pt>
                <c:pt idx="69">
                  <c:v>Oct-04</c:v>
                </c:pt>
                <c:pt idx="70">
                  <c:v>Nov-04</c:v>
                </c:pt>
                <c:pt idx="71">
                  <c:v>Dec-04</c:v>
                </c:pt>
                <c:pt idx="72">
                  <c:v>Jan-05</c:v>
                </c:pt>
                <c:pt idx="73">
                  <c:v>Feb-05</c:v>
                </c:pt>
                <c:pt idx="74">
                  <c:v>Mar-05</c:v>
                </c:pt>
                <c:pt idx="75">
                  <c:v>Apr-05</c:v>
                </c:pt>
                <c:pt idx="76">
                  <c:v>May-05</c:v>
                </c:pt>
                <c:pt idx="77">
                  <c:v>Jun-05</c:v>
                </c:pt>
                <c:pt idx="78">
                  <c:v>Jul-05</c:v>
                </c:pt>
                <c:pt idx="79">
                  <c:v>Aug-05</c:v>
                </c:pt>
                <c:pt idx="80">
                  <c:v>Sep-05</c:v>
                </c:pt>
                <c:pt idx="81">
                  <c:v>Oct-05</c:v>
                </c:pt>
                <c:pt idx="82">
                  <c:v>Nov-05</c:v>
                </c:pt>
                <c:pt idx="83">
                  <c:v>Dec-05</c:v>
                </c:pt>
                <c:pt idx="84">
                  <c:v>Jan-06</c:v>
                </c:pt>
                <c:pt idx="85">
                  <c:v>Feb-06</c:v>
                </c:pt>
                <c:pt idx="86">
                  <c:v>Mar-06</c:v>
                </c:pt>
                <c:pt idx="87">
                  <c:v>Apr-06</c:v>
                </c:pt>
                <c:pt idx="88">
                  <c:v>May-06</c:v>
                </c:pt>
                <c:pt idx="89">
                  <c:v>Jun-06</c:v>
                </c:pt>
                <c:pt idx="90">
                  <c:v>Jul-06</c:v>
                </c:pt>
                <c:pt idx="91">
                  <c:v>Aug-06</c:v>
                </c:pt>
                <c:pt idx="92">
                  <c:v>Sep-06</c:v>
                </c:pt>
                <c:pt idx="93">
                  <c:v>Oct-06</c:v>
                </c:pt>
                <c:pt idx="94">
                  <c:v>Nov-06</c:v>
                </c:pt>
                <c:pt idx="95">
                  <c:v>Dec-07</c:v>
                </c:pt>
                <c:pt idx="96">
                  <c:v>Jan-07</c:v>
                </c:pt>
                <c:pt idx="97">
                  <c:v>Feb-07</c:v>
                </c:pt>
                <c:pt idx="98">
                  <c:v>Mar-07</c:v>
                </c:pt>
                <c:pt idx="99">
                  <c:v>Apr-07</c:v>
                </c:pt>
                <c:pt idx="100">
                  <c:v>May-07</c:v>
                </c:pt>
                <c:pt idx="101">
                  <c:v>Jun-07</c:v>
                </c:pt>
                <c:pt idx="102">
                  <c:v>Jul-07</c:v>
                </c:pt>
                <c:pt idx="103">
                  <c:v>Aug-07</c:v>
                </c:pt>
                <c:pt idx="104">
                  <c:v>Sep-07</c:v>
                </c:pt>
                <c:pt idx="105">
                  <c:v>Oct-07</c:v>
                </c:pt>
                <c:pt idx="106">
                  <c:v>Nov-07</c:v>
                </c:pt>
                <c:pt idx="107">
                  <c:v>Dec-07</c:v>
                </c:pt>
                <c:pt idx="108">
                  <c:v>Jan-08</c:v>
                </c:pt>
                <c:pt idx="109">
                  <c:v>Feb-08</c:v>
                </c:pt>
                <c:pt idx="110">
                  <c:v>Mar-08</c:v>
                </c:pt>
                <c:pt idx="111">
                  <c:v>Apr-08</c:v>
                </c:pt>
                <c:pt idx="112">
                  <c:v>May-08</c:v>
                </c:pt>
                <c:pt idx="113">
                  <c:v>Jun-08</c:v>
                </c:pt>
                <c:pt idx="114">
                  <c:v>Jul-08</c:v>
                </c:pt>
                <c:pt idx="115">
                  <c:v>Aug-08</c:v>
                </c:pt>
                <c:pt idx="116">
                  <c:v>Sep-08</c:v>
                </c:pt>
                <c:pt idx="117">
                  <c:v>Oct-08</c:v>
                </c:pt>
                <c:pt idx="118">
                  <c:v>Nov-08</c:v>
                </c:pt>
                <c:pt idx="119">
                  <c:v>Dec-08</c:v>
                </c:pt>
                <c:pt idx="120">
                  <c:v>Jan-09</c:v>
                </c:pt>
                <c:pt idx="121">
                  <c:v>Feb-09</c:v>
                </c:pt>
                <c:pt idx="122">
                  <c:v>Mar-09</c:v>
                </c:pt>
                <c:pt idx="123">
                  <c:v>Apr-09</c:v>
                </c:pt>
                <c:pt idx="124">
                  <c:v>May-09</c:v>
                </c:pt>
                <c:pt idx="125">
                  <c:v>Jun-09</c:v>
                </c:pt>
                <c:pt idx="126">
                  <c:v>Jul-09</c:v>
                </c:pt>
                <c:pt idx="127">
                  <c:v>Aug-09</c:v>
                </c:pt>
                <c:pt idx="128">
                  <c:v>Sep-09</c:v>
                </c:pt>
                <c:pt idx="129">
                  <c:v>Oct-09</c:v>
                </c:pt>
                <c:pt idx="130">
                  <c:v>Nov-09</c:v>
                </c:pt>
                <c:pt idx="131">
                  <c:v>Dec-09</c:v>
                </c:pt>
                <c:pt idx="132">
                  <c:v>Jan-10</c:v>
                </c:pt>
                <c:pt idx="133">
                  <c:v>Feb-10</c:v>
                </c:pt>
                <c:pt idx="134">
                  <c:v>Mar-10</c:v>
                </c:pt>
                <c:pt idx="135">
                  <c:v>Apr-10</c:v>
                </c:pt>
                <c:pt idx="136">
                  <c:v>May-10</c:v>
                </c:pt>
                <c:pt idx="137">
                  <c:v>Jun-10</c:v>
                </c:pt>
                <c:pt idx="138">
                  <c:v>Jul-10</c:v>
                </c:pt>
                <c:pt idx="139">
                  <c:v>Aug-10</c:v>
                </c:pt>
                <c:pt idx="140">
                  <c:v>Sep-10</c:v>
                </c:pt>
                <c:pt idx="141">
                  <c:v>Oct-10</c:v>
                </c:pt>
                <c:pt idx="142">
                  <c:v>Nov-10</c:v>
                </c:pt>
                <c:pt idx="143">
                  <c:v>Dec-10</c:v>
                </c:pt>
                <c:pt idx="144">
                  <c:v>Jan-11</c:v>
                </c:pt>
                <c:pt idx="145">
                  <c:v>Feb-11</c:v>
                </c:pt>
                <c:pt idx="146">
                  <c:v>Mar-11</c:v>
                </c:pt>
                <c:pt idx="147">
                  <c:v>Apr-11</c:v>
                </c:pt>
                <c:pt idx="148">
                  <c:v>May-11</c:v>
                </c:pt>
                <c:pt idx="149">
                  <c:v>Jun-11</c:v>
                </c:pt>
                <c:pt idx="150">
                  <c:v>Jul-11</c:v>
                </c:pt>
                <c:pt idx="151">
                  <c:v>Aug-11</c:v>
                </c:pt>
                <c:pt idx="152">
                  <c:v>Sep-11</c:v>
                </c:pt>
                <c:pt idx="153">
                  <c:v>Oct-11</c:v>
                </c:pt>
                <c:pt idx="154">
                  <c:v>Nov-11</c:v>
                </c:pt>
                <c:pt idx="155">
                  <c:v>Dec-11</c:v>
                </c:pt>
                <c:pt idx="156">
                  <c:v>Jan-12</c:v>
                </c:pt>
                <c:pt idx="157">
                  <c:v>Feb-12</c:v>
                </c:pt>
                <c:pt idx="158">
                  <c:v>Mar-12</c:v>
                </c:pt>
                <c:pt idx="159">
                  <c:v>Apr-12</c:v>
                </c:pt>
                <c:pt idx="160">
                  <c:v>May-12</c:v>
                </c:pt>
                <c:pt idx="161">
                  <c:v>Jun-12</c:v>
                </c:pt>
                <c:pt idx="162">
                  <c:v>Jul-12</c:v>
                </c:pt>
                <c:pt idx="163">
                  <c:v>Aug-12</c:v>
                </c:pt>
                <c:pt idx="164">
                  <c:v>Sep-12</c:v>
                </c:pt>
                <c:pt idx="165">
                  <c:v>Oct-12</c:v>
                </c:pt>
                <c:pt idx="166">
                  <c:v>Nov-12</c:v>
                </c:pt>
                <c:pt idx="167">
                  <c:v>Dec-12</c:v>
                </c:pt>
                <c:pt idx="168">
                  <c:v>Jan-13</c:v>
                </c:pt>
                <c:pt idx="169">
                  <c:v>Feb-13</c:v>
                </c:pt>
                <c:pt idx="170">
                  <c:v>Mar-13</c:v>
                </c:pt>
              </c:strCache>
            </c:strRef>
          </c:cat>
          <c:val>
            <c:numRef>
              <c:f>Sheet1!$B$2:$FP$2</c:f>
              <c:numCache>
                <c:formatCode>General</c:formatCode>
                <c:ptCount val="171"/>
                <c:pt idx="0">
                  <c:v>875</c:v>
                </c:pt>
                <c:pt idx="1">
                  <c:v>848</c:v>
                </c:pt>
                <c:pt idx="2">
                  <c:v>863</c:v>
                </c:pt>
                <c:pt idx="3">
                  <c:v>918</c:v>
                </c:pt>
                <c:pt idx="4">
                  <c:v>888</c:v>
                </c:pt>
                <c:pt idx="5">
                  <c:v>923</c:v>
                </c:pt>
                <c:pt idx="6">
                  <c:v>900</c:v>
                </c:pt>
                <c:pt idx="7">
                  <c:v>893</c:v>
                </c:pt>
                <c:pt idx="8">
                  <c:v>826</c:v>
                </c:pt>
                <c:pt idx="9">
                  <c:v>872</c:v>
                </c:pt>
                <c:pt idx="10">
                  <c:v>863</c:v>
                </c:pt>
                <c:pt idx="11">
                  <c:v>873</c:v>
                </c:pt>
                <c:pt idx="12">
                  <c:v>873</c:v>
                </c:pt>
                <c:pt idx="13">
                  <c:v>856</c:v>
                </c:pt>
                <c:pt idx="14">
                  <c:v>900</c:v>
                </c:pt>
                <c:pt idx="15">
                  <c:v>841</c:v>
                </c:pt>
                <c:pt idx="16">
                  <c:v>857</c:v>
                </c:pt>
                <c:pt idx="17">
                  <c:v>793</c:v>
                </c:pt>
                <c:pt idx="18">
                  <c:v>887</c:v>
                </c:pt>
                <c:pt idx="19">
                  <c:v>848</c:v>
                </c:pt>
                <c:pt idx="20">
                  <c:v>912</c:v>
                </c:pt>
                <c:pt idx="21">
                  <c:v>933</c:v>
                </c:pt>
                <c:pt idx="22">
                  <c:v>880</c:v>
                </c:pt>
                <c:pt idx="23">
                  <c:v>983</c:v>
                </c:pt>
                <c:pt idx="24">
                  <c:v>936</c:v>
                </c:pt>
                <c:pt idx="25">
                  <c:v>963</c:v>
                </c:pt>
                <c:pt idx="26">
                  <c:v>939</c:v>
                </c:pt>
                <c:pt idx="27">
                  <c:v>909</c:v>
                </c:pt>
                <c:pt idx="28">
                  <c:v>885</c:v>
                </c:pt>
                <c:pt idx="29">
                  <c:v>882</c:v>
                </c:pt>
                <c:pt idx="30">
                  <c:v>880</c:v>
                </c:pt>
                <c:pt idx="31">
                  <c:v>866</c:v>
                </c:pt>
                <c:pt idx="32">
                  <c:v>853</c:v>
                </c:pt>
                <c:pt idx="33">
                  <c:v>871</c:v>
                </c:pt>
                <c:pt idx="34">
                  <c:v>924</c:v>
                </c:pt>
                <c:pt idx="35">
                  <c:v>979</c:v>
                </c:pt>
                <c:pt idx="36">
                  <c:v>880</c:v>
                </c:pt>
                <c:pt idx="37">
                  <c:v>948</c:v>
                </c:pt>
                <c:pt idx="38">
                  <c:v>923</c:v>
                </c:pt>
                <c:pt idx="39">
                  <c:v>936</c:v>
                </c:pt>
                <c:pt idx="40">
                  <c:v>978</c:v>
                </c:pt>
                <c:pt idx="41">
                  <c:v>957</c:v>
                </c:pt>
                <c:pt idx="42">
                  <c:v>956</c:v>
                </c:pt>
                <c:pt idx="43">
                  <c:v>1014</c:v>
                </c:pt>
                <c:pt idx="44">
                  <c:v>1044</c:v>
                </c:pt>
                <c:pt idx="45">
                  <c:v>1006</c:v>
                </c:pt>
                <c:pt idx="46">
                  <c:v>1024</c:v>
                </c:pt>
                <c:pt idx="47">
                  <c:v>1048</c:v>
                </c:pt>
                <c:pt idx="48">
                  <c:v>999</c:v>
                </c:pt>
                <c:pt idx="49">
                  <c:v>936</c:v>
                </c:pt>
                <c:pt idx="50">
                  <c:v>999</c:v>
                </c:pt>
                <c:pt idx="51">
                  <c:v>1012</c:v>
                </c:pt>
                <c:pt idx="52">
                  <c:v>1078</c:v>
                </c:pt>
                <c:pt idx="53">
                  <c:v>1193</c:v>
                </c:pt>
                <c:pt idx="54">
                  <c:v>1168</c:v>
                </c:pt>
                <c:pt idx="55">
                  <c:v>1206</c:v>
                </c:pt>
                <c:pt idx="56">
                  <c:v>1131</c:v>
                </c:pt>
                <c:pt idx="57">
                  <c:v>1144</c:v>
                </c:pt>
                <c:pt idx="58">
                  <c:v>1093</c:v>
                </c:pt>
                <c:pt idx="59">
                  <c:v>1129</c:v>
                </c:pt>
                <c:pt idx="60">
                  <c:v>1165</c:v>
                </c:pt>
                <c:pt idx="61">
                  <c:v>1159</c:v>
                </c:pt>
                <c:pt idx="62">
                  <c:v>1276</c:v>
                </c:pt>
                <c:pt idx="63">
                  <c:v>1186</c:v>
                </c:pt>
                <c:pt idx="64">
                  <c:v>1241</c:v>
                </c:pt>
                <c:pt idx="65">
                  <c:v>1180</c:v>
                </c:pt>
                <c:pt idx="66">
                  <c:v>1088</c:v>
                </c:pt>
                <c:pt idx="67">
                  <c:v>1175</c:v>
                </c:pt>
                <c:pt idx="68">
                  <c:v>1214</c:v>
                </c:pt>
                <c:pt idx="69">
                  <c:v>1305</c:v>
                </c:pt>
                <c:pt idx="70">
                  <c:v>1179</c:v>
                </c:pt>
                <c:pt idx="71">
                  <c:v>1242</c:v>
                </c:pt>
                <c:pt idx="72">
                  <c:v>1203</c:v>
                </c:pt>
                <c:pt idx="73">
                  <c:v>1319</c:v>
                </c:pt>
                <c:pt idx="74">
                  <c:v>1328</c:v>
                </c:pt>
                <c:pt idx="75">
                  <c:v>1260</c:v>
                </c:pt>
                <c:pt idx="76">
                  <c:v>1286</c:v>
                </c:pt>
                <c:pt idx="77">
                  <c:v>1274</c:v>
                </c:pt>
                <c:pt idx="78">
                  <c:v>1389</c:v>
                </c:pt>
                <c:pt idx="79">
                  <c:v>1255</c:v>
                </c:pt>
                <c:pt idx="80">
                  <c:v>1244</c:v>
                </c:pt>
                <c:pt idx="81">
                  <c:v>1336</c:v>
                </c:pt>
                <c:pt idx="82">
                  <c:v>1214</c:v>
                </c:pt>
                <c:pt idx="83">
                  <c:v>1239</c:v>
                </c:pt>
                <c:pt idx="84">
                  <c:v>1174</c:v>
                </c:pt>
                <c:pt idx="85">
                  <c:v>1061</c:v>
                </c:pt>
                <c:pt idx="86">
                  <c:v>1116</c:v>
                </c:pt>
                <c:pt idx="87">
                  <c:v>1123</c:v>
                </c:pt>
                <c:pt idx="88">
                  <c:v>1086</c:v>
                </c:pt>
                <c:pt idx="89">
                  <c:v>1074</c:v>
                </c:pt>
                <c:pt idx="90">
                  <c:v>965</c:v>
                </c:pt>
                <c:pt idx="91">
                  <c:v>1035</c:v>
                </c:pt>
                <c:pt idx="92">
                  <c:v>1016</c:v>
                </c:pt>
                <c:pt idx="93">
                  <c:v>941</c:v>
                </c:pt>
                <c:pt idx="94">
                  <c:v>1003</c:v>
                </c:pt>
                <c:pt idx="95">
                  <c:v>998</c:v>
                </c:pt>
                <c:pt idx="96">
                  <c:v>891</c:v>
                </c:pt>
                <c:pt idx="97">
                  <c:v>828</c:v>
                </c:pt>
                <c:pt idx="98">
                  <c:v>833</c:v>
                </c:pt>
                <c:pt idx="99">
                  <c:v>887</c:v>
                </c:pt>
                <c:pt idx="100">
                  <c:v>842</c:v>
                </c:pt>
                <c:pt idx="101">
                  <c:v>793</c:v>
                </c:pt>
                <c:pt idx="102">
                  <c:v>778</c:v>
                </c:pt>
                <c:pt idx="103">
                  <c:v>699</c:v>
                </c:pt>
                <c:pt idx="104">
                  <c:v>686</c:v>
                </c:pt>
                <c:pt idx="105">
                  <c:v>727</c:v>
                </c:pt>
                <c:pt idx="106">
                  <c:v>641</c:v>
                </c:pt>
                <c:pt idx="107">
                  <c:v>619</c:v>
                </c:pt>
                <c:pt idx="108">
                  <c:v>627</c:v>
                </c:pt>
                <c:pt idx="109">
                  <c:v>593</c:v>
                </c:pt>
                <c:pt idx="110">
                  <c:v>535</c:v>
                </c:pt>
                <c:pt idx="111">
                  <c:v>536</c:v>
                </c:pt>
                <c:pt idx="112">
                  <c:v>504</c:v>
                </c:pt>
                <c:pt idx="113">
                  <c:v>487</c:v>
                </c:pt>
                <c:pt idx="114">
                  <c:v>477</c:v>
                </c:pt>
                <c:pt idx="115">
                  <c:v>435</c:v>
                </c:pt>
                <c:pt idx="116">
                  <c:v>433</c:v>
                </c:pt>
                <c:pt idx="117">
                  <c:v>393</c:v>
                </c:pt>
                <c:pt idx="118">
                  <c:v>389</c:v>
                </c:pt>
                <c:pt idx="119">
                  <c:v>377</c:v>
                </c:pt>
                <c:pt idx="120">
                  <c:v>336</c:v>
                </c:pt>
                <c:pt idx="121">
                  <c:v>372</c:v>
                </c:pt>
                <c:pt idx="122">
                  <c:v>339</c:v>
                </c:pt>
                <c:pt idx="123">
                  <c:v>337</c:v>
                </c:pt>
                <c:pt idx="124">
                  <c:v>376</c:v>
                </c:pt>
                <c:pt idx="125">
                  <c:v>393</c:v>
                </c:pt>
                <c:pt idx="126">
                  <c:v>411</c:v>
                </c:pt>
                <c:pt idx="127">
                  <c:v>418</c:v>
                </c:pt>
                <c:pt idx="128">
                  <c:v>386</c:v>
                </c:pt>
                <c:pt idx="129">
                  <c:v>396</c:v>
                </c:pt>
                <c:pt idx="130">
                  <c:v>375</c:v>
                </c:pt>
                <c:pt idx="131">
                  <c:v>352</c:v>
                </c:pt>
                <c:pt idx="132">
                  <c:v>345</c:v>
                </c:pt>
                <c:pt idx="133">
                  <c:v>336</c:v>
                </c:pt>
                <c:pt idx="134">
                  <c:v>381</c:v>
                </c:pt>
                <c:pt idx="135">
                  <c:v>422</c:v>
                </c:pt>
                <c:pt idx="136">
                  <c:v>280</c:v>
                </c:pt>
                <c:pt idx="137">
                  <c:v>305</c:v>
                </c:pt>
                <c:pt idx="138">
                  <c:v>283</c:v>
                </c:pt>
                <c:pt idx="139">
                  <c:v>282</c:v>
                </c:pt>
                <c:pt idx="140">
                  <c:v>317</c:v>
                </c:pt>
                <c:pt idx="141">
                  <c:v>291</c:v>
                </c:pt>
                <c:pt idx="142">
                  <c:v>287</c:v>
                </c:pt>
                <c:pt idx="143">
                  <c:v>326</c:v>
                </c:pt>
                <c:pt idx="144">
                  <c:v>308</c:v>
                </c:pt>
                <c:pt idx="145">
                  <c:v>273</c:v>
                </c:pt>
                <c:pt idx="146">
                  <c:v>301</c:v>
                </c:pt>
                <c:pt idx="147">
                  <c:v>312</c:v>
                </c:pt>
                <c:pt idx="148">
                  <c:v>308</c:v>
                </c:pt>
                <c:pt idx="149">
                  <c:v>304</c:v>
                </c:pt>
                <c:pt idx="150">
                  <c:v>297</c:v>
                </c:pt>
                <c:pt idx="151">
                  <c:v>292</c:v>
                </c:pt>
                <c:pt idx="152">
                  <c:v>306</c:v>
                </c:pt>
                <c:pt idx="153">
                  <c:v>314</c:v>
                </c:pt>
                <c:pt idx="154">
                  <c:v>327</c:v>
                </c:pt>
                <c:pt idx="155">
                  <c:v>339</c:v>
                </c:pt>
                <c:pt idx="156">
                  <c:v>339</c:v>
                </c:pt>
                <c:pt idx="157">
                  <c:v>366</c:v>
                </c:pt>
                <c:pt idx="158">
                  <c:v>352</c:v>
                </c:pt>
                <c:pt idx="159">
                  <c:v>358</c:v>
                </c:pt>
                <c:pt idx="160">
                  <c:v>369</c:v>
                </c:pt>
                <c:pt idx="161">
                  <c:v>360</c:v>
                </c:pt>
                <c:pt idx="162">
                  <c:v>366</c:v>
                </c:pt>
                <c:pt idx="163">
                  <c:v>367</c:v>
                </c:pt>
                <c:pt idx="164" formatCode="#,##0">
                  <c:v>379</c:v>
                </c:pt>
                <c:pt idx="165" formatCode="#,##0">
                  <c:v>364</c:v>
                </c:pt>
                <c:pt idx="166" formatCode="#,##0">
                  <c:v>394</c:v>
                </c:pt>
                <c:pt idx="167" formatCode="#,##0">
                  <c:v>390</c:v>
                </c:pt>
                <c:pt idx="168" formatCode="#,##0">
                  <c:v>445</c:v>
                </c:pt>
                <c:pt idx="169" formatCode="#,##0">
                  <c:v>411</c:v>
                </c:pt>
                <c:pt idx="170" formatCode="#,##0">
                  <c:v>417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61856"/>
        <c:axId val="99996416"/>
      </c:lineChart>
      <c:catAx>
        <c:axId val="99961856"/>
        <c:scaling>
          <c:orientation val="minMax"/>
        </c:scaling>
        <c:delete val="0"/>
        <c:axPos val="b"/>
        <c:numFmt formatCode="[$-409]mmmmm\-yy;@" sourceLinked="0"/>
        <c:majorTickMark val="out"/>
        <c:minorTickMark val="none"/>
        <c:tickLblPos val="nextTo"/>
        <c:spPr>
          <a:ln w="1298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80808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99996416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999964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49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b="0" dirty="0">
                    <a:solidFill>
                      <a:schemeClr val="tx1"/>
                    </a:solidFill>
                    <a:latin typeface="+mn-lt"/>
                  </a:rPr>
                  <a:t>Thousands, SAAR</a:t>
                </a:r>
              </a:p>
            </c:rich>
          </c:tx>
          <c:layout>
            <c:manualLayout>
              <c:xMode val="edge"/>
              <c:yMode val="edge"/>
              <c:x val="1.3685096983863502E-2"/>
              <c:y val="0.27710478025587088"/>
            </c:manualLayout>
          </c:layout>
          <c:overlay val="0"/>
          <c:spPr>
            <a:noFill/>
            <a:ln w="2596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2983">
            <a:solidFill>
              <a:schemeClr val="bg2">
                <a:lumMod val="10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80808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99961856"/>
        <c:crosses val="autoZero"/>
        <c:crossBetween val="between"/>
      </c:valAx>
      <c:spPr>
        <a:noFill/>
        <a:ln w="2538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21082621082598"/>
          <c:y val="3.9319335083115192E-2"/>
          <c:w val="0.87311965811966064"/>
          <c:h val="0.7808055555555586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prstClr val="black">
                  <a:lumMod val="95000"/>
                  <a:lumOff val="5000"/>
                </a:prstClr>
              </a:solidFill>
            </a:ln>
          </c:spPr>
          <c:marker>
            <c:symbol val="none"/>
          </c:marker>
          <c:cat>
            <c:numRef>
              <c:f>Sheet1!$A$2:$A$172</c:f>
              <c:numCache>
                <c:formatCode>mmm\-yy</c:formatCode>
                <c:ptCount val="171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  <c:pt idx="48">
                  <c:v>37622</c:v>
                </c:pt>
                <c:pt idx="49">
                  <c:v>37653</c:v>
                </c:pt>
                <c:pt idx="50">
                  <c:v>37681</c:v>
                </c:pt>
                <c:pt idx="51">
                  <c:v>37712</c:v>
                </c:pt>
                <c:pt idx="52">
                  <c:v>37742</c:v>
                </c:pt>
                <c:pt idx="53">
                  <c:v>37773</c:v>
                </c:pt>
                <c:pt idx="54">
                  <c:v>37803</c:v>
                </c:pt>
                <c:pt idx="55">
                  <c:v>37834</c:v>
                </c:pt>
                <c:pt idx="56">
                  <c:v>37865</c:v>
                </c:pt>
                <c:pt idx="57">
                  <c:v>37895</c:v>
                </c:pt>
                <c:pt idx="58">
                  <c:v>37926</c:v>
                </c:pt>
                <c:pt idx="59">
                  <c:v>37956</c:v>
                </c:pt>
                <c:pt idx="60">
                  <c:v>37987</c:v>
                </c:pt>
                <c:pt idx="61">
                  <c:v>38018</c:v>
                </c:pt>
                <c:pt idx="62">
                  <c:v>38047</c:v>
                </c:pt>
                <c:pt idx="63">
                  <c:v>38078</c:v>
                </c:pt>
                <c:pt idx="64">
                  <c:v>38108</c:v>
                </c:pt>
                <c:pt idx="65">
                  <c:v>38139</c:v>
                </c:pt>
                <c:pt idx="66">
                  <c:v>38169</c:v>
                </c:pt>
                <c:pt idx="67">
                  <c:v>38200</c:v>
                </c:pt>
                <c:pt idx="68">
                  <c:v>38231</c:v>
                </c:pt>
                <c:pt idx="69">
                  <c:v>38261</c:v>
                </c:pt>
                <c:pt idx="70">
                  <c:v>38292</c:v>
                </c:pt>
                <c:pt idx="71">
                  <c:v>38322</c:v>
                </c:pt>
                <c:pt idx="72">
                  <c:v>38353</c:v>
                </c:pt>
                <c:pt idx="73">
                  <c:v>38384</c:v>
                </c:pt>
                <c:pt idx="74">
                  <c:v>38412</c:v>
                </c:pt>
                <c:pt idx="75">
                  <c:v>38443</c:v>
                </c:pt>
                <c:pt idx="76">
                  <c:v>38473</c:v>
                </c:pt>
                <c:pt idx="77">
                  <c:v>38504</c:v>
                </c:pt>
                <c:pt idx="78">
                  <c:v>38534</c:v>
                </c:pt>
                <c:pt idx="79">
                  <c:v>38565</c:v>
                </c:pt>
                <c:pt idx="80">
                  <c:v>38596</c:v>
                </c:pt>
                <c:pt idx="81">
                  <c:v>38626</c:v>
                </c:pt>
                <c:pt idx="82">
                  <c:v>38657</c:v>
                </c:pt>
                <c:pt idx="83">
                  <c:v>38687</c:v>
                </c:pt>
                <c:pt idx="84">
                  <c:v>38718</c:v>
                </c:pt>
                <c:pt idx="85">
                  <c:v>38749</c:v>
                </c:pt>
                <c:pt idx="86">
                  <c:v>38777</c:v>
                </c:pt>
                <c:pt idx="87">
                  <c:v>38808</c:v>
                </c:pt>
                <c:pt idx="88">
                  <c:v>38838</c:v>
                </c:pt>
                <c:pt idx="89">
                  <c:v>38869</c:v>
                </c:pt>
                <c:pt idx="90">
                  <c:v>38899</c:v>
                </c:pt>
                <c:pt idx="91">
                  <c:v>38930</c:v>
                </c:pt>
                <c:pt idx="92">
                  <c:v>38961</c:v>
                </c:pt>
                <c:pt idx="93">
                  <c:v>38991</c:v>
                </c:pt>
                <c:pt idx="94">
                  <c:v>39022</c:v>
                </c:pt>
                <c:pt idx="95">
                  <c:v>39052</c:v>
                </c:pt>
                <c:pt idx="96">
                  <c:v>39083</c:v>
                </c:pt>
                <c:pt idx="97">
                  <c:v>39114</c:v>
                </c:pt>
                <c:pt idx="98">
                  <c:v>39142</c:v>
                </c:pt>
                <c:pt idx="99">
                  <c:v>39173</c:v>
                </c:pt>
                <c:pt idx="100">
                  <c:v>39203</c:v>
                </c:pt>
                <c:pt idx="101">
                  <c:v>39234</c:v>
                </c:pt>
                <c:pt idx="102">
                  <c:v>39264</c:v>
                </c:pt>
                <c:pt idx="103">
                  <c:v>39295</c:v>
                </c:pt>
                <c:pt idx="104">
                  <c:v>39326</c:v>
                </c:pt>
                <c:pt idx="105">
                  <c:v>39356</c:v>
                </c:pt>
                <c:pt idx="106">
                  <c:v>39387</c:v>
                </c:pt>
                <c:pt idx="107">
                  <c:v>39417</c:v>
                </c:pt>
                <c:pt idx="108">
                  <c:v>39448</c:v>
                </c:pt>
                <c:pt idx="109">
                  <c:v>39479</c:v>
                </c:pt>
                <c:pt idx="110">
                  <c:v>39508</c:v>
                </c:pt>
                <c:pt idx="111">
                  <c:v>39539</c:v>
                </c:pt>
                <c:pt idx="112">
                  <c:v>39569</c:v>
                </c:pt>
                <c:pt idx="113">
                  <c:v>39600</c:v>
                </c:pt>
                <c:pt idx="114">
                  <c:v>39630</c:v>
                </c:pt>
                <c:pt idx="115">
                  <c:v>39661</c:v>
                </c:pt>
                <c:pt idx="116">
                  <c:v>39692</c:v>
                </c:pt>
                <c:pt idx="117">
                  <c:v>39722</c:v>
                </c:pt>
                <c:pt idx="118">
                  <c:v>39753</c:v>
                </c:pt>
                <c:pt idx="119">
                  <c:v>39783</c:v>
                </c:pt>
                <c:pt idx="120">
                  <c:v>39814</c:v>
                </c:pt>
                <c:pt idx="121">
                  <c:v>39845</c:v>
                </c:pt>
                <c:pt idx="122">
                  <c:v>39873</c:v>
                </c:pt>
                <c:pt idx="123">
                  <c:v>39904</c:v>
                </c:pt>
                <c:pt idx="124">
                  <c:v>39934</c:v>
                </c:pt>
                <c:pt idx="125">
                  <c:v>39965</c:v>
                </c:pt>
                <c:pt idx="126">
                  <c:v>39995</c:v>
                </c:pt>
                <c:pt idx="127">
                  <c:v>40026</c:v>
                </c:pt>
                <c:pt idx="128">
                  <c:v>40057</c:v>
                </c:pt>
                <c:pt idx="129">
                  <c:v>40087</c:v>
                </c:pt>
                <c:pt idx="130">
                  <c:v>40118</c:v>
                </c:pt>
                <c:pt idx="131">
                  <c:v>40148</c:v>
                </c:pt>
                <c:pt idx="132">
                  <c:v>40179</c:v>
                </c:pt>
                <c:pt idx="133">
                  <c:v>40210</c:v>
                </c:pt>
                <c:pt idx="134">
                  <c:v>40238</c:v>
                </c:pt>
                <c:pt idx="135">
                  <c:v>40269</c:v>
                </c:pt>
                <c:pt idx="136">
                  <c:v>40299</c:v>
                </c:pt>
                <c:pt idx="137">
                  <c:v>40330</c:v>
                </c:pt>
                <c:pt idx="138">
                  <c:v>40360</c:v>
                </c:pt>
                <c:pt idx="139">
                  <c:v>40391</c:v>
                </c:pt>
                <c:pt idx="140">
                  <c:v>40422</c:v>
                </c:pt>
                <c:pt idx="141">
                  <c:v>40452</c:v>
                </c:pt>
                <c:pt idx="142">
                  <c:v>40483</c:v>
                </c:pt>
                <c:pt idx="143">
                  <c:v>40513</c:v>
                </c:pt>
                <c:pt idx="144">
                  <c:v>40544</c:v>
                </c:pt>
                <c:pt idx="145">
                  <c:v>40575</c:v>
                </c:pt>
                <c:pt idx="146">
                  <c:v>40603</c:v>
                </c:pt>
                <c:pt idx="147">
                  <c:v>40634</c:v>
                </c:pt>
                <c:pt idx="148">
                  <c:v>40664</c:v>
                </c:pt>
                <c:pt idx="149">
                  <c:v>40695</c:v>
                </c:pt>
                <c:pt idx="150">
                  <c:v>40725</c:v>
                </c:pt>
                <c:pt idx="151">
                  <c:v>40756</c:v>
                </c:pt>
                <c:pt idx="152">
                  <c:v>40787</c:v>
                </c:pt>
                <c:pt idx="153">
                  <c:v>40817</c:v>
                </c:pt>
                <c:pt idx="154">
                  <c:v>40848</c:v>
                </c:pt>
                <c:pt idx="155">
                  <c:v>40878</c:v>
                </c:pt>
                <c:pt idx="156">
                  <c:v>40909</c:v>
                </c:pt>
                <c:pt idx="157">
                  <c:v>40940</c:v>
                </c:pt>
                <c:pt idx="158">
                  <c:v>40969</c:v>
                </c:pt>
                <c:pt idx="159">
                  <c:v>41000</c:v>
                </c:pt>
                <c:pt idx="160">
                  <c:v>41030</c:v>
                </c:pt>
                <c:pt idx="161">
                  <c:v>41061</c:v>
                </c:pt>
                <c:pt idx="162">
                  <c:v>41091</c:v>
                </c:pt>
                <c:pt idx="163">
                  <c:v>41122</c:v>
                </c:pt>
                <c:pt idx="164">
                  <c:v>41153</c:v>
                </c:pt>
                <c:pt idx="165">
                  <c:v>41183</c:v>
                </c:pt>
                <c:pt idx="166">
                  <c:v>41214</c:v>
                </c:pt>
                <c:pt idx="167">
                  <c:v>41244</c:v>
                </c:pt>
                <c:pt idx="168">
                  <c:v>41275</c:v>
                </c:pt>
                <c:pt idx="169">
                  <c:v>41306</c:v>
                </c:pt>
                <c:pt idx="170">
                  <c:v>41334</c:v>
                </c:pt>
              </c:numCache>
            </c:numRef>
          </c:cat>
          <c:val>
            <c:numRef>
              <c:f>Sheet1!$B$2:$B$172</c:f>
              <c:numCache>
                <c:formatCode>General</c:formatCode>
                <c:ptCount val="171"/>
                <c:pt idx="0">
                  <c:v>1748</c:v>
                </c:pt>
                <c:pt idx="1">
                  <c:v>1670</c:v>
                </c:pt>
                <c:pt idx="2">
                  <c:v>1710</c:v>
                </c:pt>
                <c:pt idx="3">
                  <c:v>1553</c:v>
                </c:pt>
                <c:pt idx="4">
                  <c:v>1611</c:v>
                </c:pt>
                <c:pt idx="5">
                  <c:v>1559</c:v>
                </c:pt>
                <c:pt idx="6">
                  <c:v>1669</c:v>
                </c:pt>
                <c:pt idx="7">
                  <c:v>1648</c:v>
                </c:pt>
                <c:pt idx="8">
                  <c:v>1635</c:v>
                </c:pt>
                <c:pt idx="9">
                  <c:v>1608</c:v>
                </c:pt>
                <c:pt idx="10">
                  <c:v>1648</c:v>
                </c:pt>
                <c:pt idx="11">
                  <c:v>1708</c:v>
                </c:pt>
                <c:pt idx="12">
                  <c:v>1636</c:v>
                </c:pt>
                <c:pt idx="13">
                  <c:v>1737</c:v>
                </c:pt>
                <c:pt idx="14">
                  <c:v>1604</c:v>
                </c:pt>
                <c:pt idx="15">
                  <c:v>1626</c:v>
                </c:pt>
                <c:pt idx="16">
                  <c:v>1575</c:v>
                </c:pt>
                <c:pt idx="17">
                  <c:v>1559</c:v>
                </c:pt>
                <c:pt idx="18">
                  <c:v>1463</c:v>
                </c:pt>
                <c:pt idx="19">
                  <c:v>1541</c:v>
                </c:pt>
                <c:pt idx="20">
                  <c:v>1507</c:v>
                </c:pt>
                <c:pt idx="21">
                  <c:v>1549</c:v>
                </c:pt>
                <c:pt idx="22">
                  <c:v>1551</c:v>
                </c:pt>
                <c:pt idx="23">
                  <c:v>1532</c:v>
                </c:pt>
                <c:pt idx="24">
                  <c:v>1600</c:v>
                </c:pt>
                <c:pt idx="25">
                  <c:v>1625</c:v>
                </c:pt>
                <c:pt idx="26">
                  <c:v>1590</c:v>
                </c:pt>
                <c:pt idx="27">
                  <c:v>1649</c:v>
                </c:pt>
                <c:pt idx="28">
                  <c:v>1605</c:v>
                </c:pt>
                <c:pt idx="29">
                  <c:v>1636</c:v>
                </c:pt>
                <c:pt idx="30">
                  <c:v>1670</c:v>
                </c:pt>
                <c:pt idx="31">
                  <c:v>1567</c:v>
                </c:pt>
                <c:pt idx="32">
                  <c:v>1562</c:v>
                </c:pt>
                <c:pt idx="33">
                  <c:v>1540</c:v>
                </c:pt>
                <c:pt idx="34">
                  <c:v>1602</c:v>
                </c:pt>
                <c:pt idx="35">
                  <c:v>1568</c:v>
                </c:pt>
                <c:pt idx="36">
                  <c:v>1698</c:v>
                </c:pt>
                <c:pt idx="37">
                  <c:v>1829</c:v>
                </c:pt>
                <c:pt idx="38">
                  <c:v>1642</c:v>
                </c:pt>
                <c:pt idx="39">
                  <c:v>1592</c:v>
                </c:pt>
                <c:pt idx="40">
                  <c:v>1764</c:v>
                </c:pt>
                <c:pt idx="41">
                  <c:v>1717</c:v>
                </c:pt>
                <c:pt idx="42">
                  <c:v>1655</c:v>
                </c:pt>
                <c:pt idx="43">
                  <c:v>1633</c:v>
                </c:pt>
                <c:pt idx="44">
                  <c:v>1804</c:v>
                </c:pt>
                <c:pt idx="45">
                  <c:v>1648</c:v>
                </c:pt>
                <c:pt idx="46">
                  <c:v>1753</c:v>
                </c:pt>
                <c:pt idx="47">
                  <c:v>1788</c:v>
                </c:pt>
                <c:pt idx="48">
                  <c:v>1853</c:v>
                </c:pt>
                <c:pt idx="49">
                  <c:v>1629</c:v>
                </c:pt>
                <c:pt idx="50">
                  <c:v>1726</c:v>
                </c:pt>
                <c:pt idx="51">
                  <c:v>1643</c:v>
                </c:pt>
                <c:pt idx="52">
                  <c:v>1751</c:v>
                </c:pt>
                <c:pt idx="53">
                  <c:v>1867</c:v>
                </c:pt>
                <c:pt idx="54">
                  <c:v>1897</c:v>
                </c:pt>
                <c:pt idx="55">
                  <c:v>1833</c:v>
                </c:pt>
                <c:pt idx="56">
                  <c:v>1939</c:v>
                </c:pt>
                <c:pt idx="57">
                  <c:v>1967</c:v>
                </c:pt>
                <c:pt idx="58">
                  <c:v>2083</c:v>
                </c:pt>
                <c:pt idx="59">
                  <c:v>2057</c:v>
                </c:pt>
                <c:pt idx="60">
                  <c:v>1927</c:v>
                </c:pt>
                <c:pt idx="61">
                  <c:v>1852</c:v>
                </c:pt>
                <c:pt idx="62">
                  <c:v>2007</c:v>
                </c:pt>
                <c:pt idx="63">
                  <c:v>1968</c:v>
                </c:pt>
                <c:pt idx="64">
                  <c:v>1974</c:v>
                </c:pt>
                <c:pt idx="65">
                  <c:v>1827</c:v>
                </c:pt>
                <c:pt idx="66">
                  <c:v>1986</c:v>
                </c:pt>
                <c:pt idx="67">
                  <c:v>2025</c:v>
                </c:pt>
                <c:pt idx="68">
                  <c:v>1912</c:v>
                </c:pt>
                <c:pt idx="69">
                  <c:v>2062</c:v>
                </c:pt>
                <c:pt idx="70">
                  <c:v>1807</c:v>
                </c:pt>
                <c:pt idx="71">
                  <c:v>2050</c:v>
                </c:pt>
                <c:pt idx="72">
                  <c:v>2188</c:v>
                </c:pt>
                <c:pt idx="73">
                  <c:v>2228</c:v>
                </c:pt>
                <c:pt idx="74">
                  <c:v>1833</c:v>
                </c:pt>
                <c:pt idx="75">
                  <c:v>2027</c:v>
                </c:pt>
                <c:pt idx="76">
                  <c:v>2041</c:v>
                </c:pt>
                <c:pt idx="77">
                  <c:v>2065</c:v>
                </c:pt>
                <c:pt idx="78">
                  <c:v>2062</c:v>
                </c:pt>
                <c:pt idx="79">
                  <c:v>2081</c:v>
                </c:pt>
                <c:pt idx="80">
                  <c:v>2158</c:v>
                </c:pt>
                <c:pt idx="81">
                  <c:v>2046</c:v>
                </c:pt>
                <c:pt idx="82">
                  <c:v>2131</c:v>
                </c:pt>
                <c:pt idx="83">
                  <c:v>2002</c:v>
                </c:pt>
                <c:pt idx="84">
                  <c:v>2265</c:v>
                </c:pt>
                <c:pt idx="85">
                  <c:v>2132</c:v>
                </c:pt>
                <c:pt idx="86">
                  <c:v>1972</c:v>
                </c:pt>
                <c:pt idx="87">
                  <c:v>1832</c:v>
                </c:pt>
                <c:pt idx="88">
                  <c:v>1953</c:v>
                </c:pt>
                <c:pt idx="89">
                  <c:v>1833</c:v>
                </c:pt>
                <c:pt idx="90">
                  <c:v>1760</c:v>
                </c:pt>
                <c:pt idx="91">
                  <c:v>1659</c:v>
                </c:pt>
                <c:pt idx="92">
                  <c:v>1724</c:v>
                </c:pt>
                <c:pt idx="93">
                  <c:v>1478</c:v>
                </c:pt>
                <c:pt idx="94">
                  <c:v>1565</c:v>
                </c:pt>
                <c:pt idx="95">
                  <c:v>1629</c:v>
                </c:pt>
                <c:pt idx="96">
                  <c:v>1403</c:v>
                </c:pt>
                <c:pt idx="97">
                  <c:v>1487</c:v>
                </c:pt>
                <c:pt idx="98">
                  <c:v>1491</c:v>
                </c:pt>
                <c:pt idx="99">
                  <c:v>1506</c:v>
                </c:pt>
                <c:pt idx="100">
                  <c:v>1440</c:v>
                </c:pt>
                <c:pt idx="101">
                  <c:v>1468</c:v>
                </c:pt>
                <c:pt idx="102">
                  <c:v>1371</c:v>
                </c:pt>
                <c:pt idx="103">
                  <c:v>1347</c:v>
                </c:pt>
                <c:pt idx="104">
                  <c:v>1185</c:v>
                </c:pt>
                <c:pt idx="105">
                  <c:v>1275</c:v>
                </c:pt>
                <c:pt idx="106">
                  <c:v>1179</c:v>
                </c:pt>
                <c:pt idx="107">
                  <c:v>1000</c:v>
                </c:pt>
                <c:pt idx="108">
                  <c:v>1064</c:v>
                </c:pt>
                <c:pt idx="109">
                  <c:v>1107</c:v>
                </c:pt>
                <c:pt idx="110">
                  <c:v>988</c:v>
                </c:pt>
                <c:pt idx="111">
                  <c:v>1004</c:v>
                </c:pt>
                <c:pt idx="112">
                  <c:v>982</c:v>
                </c:pt>
                <c:pt idx="113">
                  <c:v>1089</c:v>
                </c:pt>
                <c:pt idx="114">
                  <c:v>949</c:v>
                </c:pt>
                <c:pt idx="115">
                  <c:v>854</c:v>
                </c:pt>
                <c:pt idx="116">
                  <c:v>824</c:v>
                </c:pt>
                <c:pt idx="117">
                  <c:v>767</c:v>
                </c:pt>
                <c:pt idx="118">
                  <c:v>655</c:v>
                </c:pt>
                <c:pt idx="119">
                  <c:v>558</c:v>
                </c:pt>
                <c:pt idx="120">
                  <c:v>488</c:v>
                </c:pt>
                <c:pt idx="121">
                  <c:v>574</c:v>
                </c:pt>
                <c:pt idx="122">
                  <c:v>521</c:v>
                </c:pt>
                <c:pt idx="123">
                  <c:v>479</c:v>
                </c:pt>
                <c:pt idx="124">
                  <c:v>551</c:v>
                </c:pt>
                <c:pt idx="125">
                  <c:v>590</c:v>
                </c:pt>
                <c:pt idx="126">
                  <c:v>593</c:v>
                </c:pt>
                <c:pt idx="127">
                  <c:v>581</c:v>
                </c:pt>
                <c:pt idx="128">
                  <c:v>586</c:v>
                </c:pt>
                <c:pt idx="129">
                  <c:v>529</c:v>
                </c:pt>
                <c:pt idx="130">
                  <c:v>589</c:v>
                </c:pt>
                <c:pt idx="131">
                  <c:v>576</c:v>
                </c:pt>
                <c:pt idx="132">
                  <c:v>612</c:v>
                </c:pt>
                <c:pt idx="133">
                  <c:v>605</c:v>
                </c:pt>
                <c:pt idx="134">
                  <c:v>634</c:v>
                </c:pt>
                <c:pt idx="135">
                  <c:v>679</c:v>
                </c:pt>
                <c:pt idx="136">
                  <c:v>588</c:v>
                </c:pt>
                <c:pt idx="137">
                  <c:v>539</c:v>
                </c:pt>
                <c:pt idx="138">
                  <c:v>550</c:v>
                </c:pt>
                <c:pt idx="139">
                  <c:v>614</c:v>
                </c:pt>
                <c:pt idx="140">
                  <c:v>597</c:v>
                </c:pt>
                <c:pt idx="141">
                  <c:v>539</c:v>
                </c:pt>
                <c:pt idx="142">
                  <c:v>551</c:v>
                </c:pt>
                <c:pt idx="143">
                  <c:v>526</c:v>
                </c:pt>
                <c:pt idx="144">
                  <c:v>636</c:v>
                </c:pt>
                <c:pt idx="145">
                  <c:v>518</c:v>
                </c:pt>
                <c:pt idx="146">
                  <c:v>593</c:v>
                </c:pt>
                <c:pt idx="147">
                  <c:v>549</c:v>
                </c:pt>
                <c:pt idx="148">
                  <c:v>553</c:v>
                </c:pt>
                <c:pt idx="149">
                  <c:v>615</c:v>
                </c:pt>
                <c:pt idx="150">
                  <c:v>614</c:v>
                </c:pt>
                <c:pt idx="151">
                  <c:v>581</c:v>
                </c:pt>
                <c:pt idx="152">
                  <c:v>647</c:v>
                </c:pt>
                <c:pt idx="153">
                  <c:v>630</c:v>
                </c:pt>
                <c:pt idx="154">
                  <c:v>708</c:v>
                </c:pt>
                <c:pt idx="155">
                  <c:v>697</c:v>
                </c:pt>
                <c:pt idx="156">
                  <c:v>720</c:v>
                </c:pt>
                <c:pt idx="157">
                  <c:v>718</c:v>
                </c:pt>
                <c:pt idx="158">
                  <c:v>706</c:v>
                </c:pt>
                <c:pt idx="159">
                  <c:v>747</c:v>
                </c:pt>
                <c:pt idx="160">
                  <c:v>706</c:v>
                </c:pt>
                <c:pt idx="161">
                  <c:v>754</c:v>
                </c:pt>
                <c:pt idx="162">
                  <c:v>728</c:v>
                </c:pt>
                <c:pt idx="163">
                  <c:v>750</c:v>
                </c:pt>
                <c:pt idx="164">
                  <c:v>843</c:v>
                </c:pt>
                <c:pt idx="165">
                  <c:v>889</c:v>
                </c:pt>
                <c:pt idx="166">
                  <c:v>841</c:v>
                </c:pt>
                <c:pt idx="167">
                  <c:v>982</c:v>
                </c:pt>
                <c:pt idx="168">
                  <c:v>902</c:v>
                </c:pt>
                <c:pt idx="169">
                  <c:v>968</c:v>
                </c:pt>
                <c:pt idx="170">
                  <c:v>1036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023296"/>
        <c:axId val="100033280"/>
      </c:lineChart>
      <c:dateAx>
        <c:axId val="100023296"/>
        <c:scaling>
          <c:orientation val="minMax"/>
          <c:min val="36192"/>
        </c:scaling>
        <c:delete val="0"/>
        <c:axPos val="b"/>
        <c:numFmt formatCode="mmm\-yy" sourceLinked="1"/>
        <c:majorTickMark val="out"/>
        <c:minorTickMark val="none"/>
        <c:tickLblPos val="nextTo"/>
        <c:crossAx val="100033280"/>
        <c:crosses val="autoZero"/>
        <c:auto val="1"/>
        <c:lblOffset val="100"/>
        <c:baseTimeUnit val="months"/>
        <c:majorUnit val="5"/>
        <c:majorTimeUnit val="months"/>
      </c:dateAx>
      <c:valAx>
        <c:axId val="1000332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 algn="ctr" rtl="0">
                  <a:defRPr/>
                </a:pPr>
                <a:r>
                  <a:rPr lang="en-US"/>
                  <a:t>Thousands, SAAR</a:t>
                </a:r>
              </a:p>
            </c:rich>
          </c:tx>
          <c:layout>
            <c:manualLayout>
              <c:xMode val="edge"/>
              <c:yMode val="edge"/>
              <c:x val="1.4245014245014324E-3"/>
              <c:y val="0.2499581692913398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0023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53707349081366"/>
          <c:y val="3.860266505148395E-2"/>
          <c:w val="0.89346292650918635"/>
          <c:h val="0.777106400161521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6.1957873687084608E-3"/>
                  <c:y val="-6.88460818448012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91574737417038E-2"/>
                  <c:y val="-1.8358955158613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2610498249445757E-3"/>
                  <c:y val="-1.8358955158613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610498249446919E-3"/>
                  <c:y val="-1.3769216368960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2610498249446919E-3"/>
                  <c:y val="-1.6064085763786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610498249446919E-3"/>
                  <c:y val="-2.7538432737920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2936810530627068E-3"/>
                  <c:y val="-2.0653824553440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2936810530627068E-3"/>
                  <c:y val="-2.294869394826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326312281180767E-2"/>
                  <c:y val="-2.821918588232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Sheet1!$A$2:$A$17</c:f>
              <c:strCache>
                <c:ptCount val="16"/>
                <c:pt idx="0">
                  <c:v>2009Q1</c:v>
                </c:pt>
                <c:pt idx="1">
                  <c:v>2009Q2</c:v>
                </c:pt>
                <c:pt idx="2">
                  <c:v>2009Q3</c:v>
                </c:pt>
                <c:pt idx="3">
                  <c:v>2009Q4</c:v>
                </c:pt>
                <c:pt idx="4">
                  <c:v>2010Q1</c:v>
                </c:pt>
                <c:pt idx="5">
                  <c:v>2010Q2</c:v>
                </c:pt>
                <c:pt idx="6">
                  <c:v>2010Q3</c:v>
                </c:pt>
                <c:pt idx="7">
                  <c:v>2010Q4</c:v>
                </c:pt>
                <c:pt idx="8">
                  <c:v>2011Q1</c:v>
                </c:pt>
                <c:pt idx="9">
                  <c:v>2011Q2</c:v>
                </c:pt>
                <c:pt idx="10">
                  <c:v>2011Q3</c:v>
                </c:pt>
                <c:pt idx="11">
                  <c:v>2011Q4</c:v>
                </c:pt>
                <c:pt idx="12">
                  <c:v>2012Q1</c:v>
                </c:pt>
                <c:pt idx="13">
                  <c:v>2012Q2</c:v>
                </c:pt>
                <c:pt idx="14">
                  <c:v>2012Q3</c:v>
                </c:pt>
                <c:pt idx="15">
                  <c:v>2012Q4</c:v>
                </c:pt>
              </c:strCache>
            </c:strRef>
          </c:cat>
          <c:val>
            <c:numRef>
              <c:f>Sheet1!$B$2:$B$17</c:f>
              <c:numCache>
                <c:formatCode>0.00</c:formatCode>
                <c:ptCount val="16"/>
                <c:pt idx="0">
                  <c:v>6.53</c:v>
                </c:pt>
                <c:pt idx="1">
                  <c:v>6.02</c:v>
                </c:pt>
                <c:pt idx="2">
                  <c:v>5.87</c:v>
                </c:pt>
                <c:pt idx="3">
                  <c:v>5.81</c:v>
                </c:pt>
                <c:pt idx="4">
                  <c:v>6.07</c:v>
                </c:pt>
                <c:pt idx="5">
                  <c:v>7.1899999999999995</c:v>
                </c:pt>
                <c:pt idx="6">
                  <c:v>6.95</c:v>
                </c:pt>
                <c:pt idx="7">
                  <c:v>7.05</c:v>
                </c:pt>
                <c:pt idx="8">
                  <c:v>7.33</c:v>
                </c:pt>
                <c:pt idx="9">
                  <c:v>8.06</c:v>
                </c:pt>
                <c:pt idx="10">
                  <c:v>8.08</c:v>
                </c:pt>
                <c:pt idx="11">
                  <c:v>7.8199999999999985</c:v>
                </c:pt>
                <c:pt idx="12">
                  <c:v>7.4</c:v>
                </c:pt>
                <c:pt idx="13">
                  <c:v>7.72</c:v>
                </c:pt>
                <c:pt idx="14">
                  <c:v>7.99</c:v>
                </c:pt>
                <c:pt idx="15">
                  <c:v>8.01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970496"/>
        <c:axId val="100972032"/>
        <c:axId val="0"/>
      </c:bar3DChart>
      <c:catAx>
        <c:axId val="100970496"/>
        <c:scaling>
          <c:orientation val="minMax"/>
        </c:scaling>
        <c:delete val="0"/>
        <c:axPos val="b"/>
        <c:majorTickMark val="out"/>
        <c:minorTickMark val="none"/>
        <c:tickLblPos val="nextTo"/>
        <c:crossAx val="100972032"/>
        <c:crosses val="autoZero"/>
        <c:auto val="1"/>
        <c:lblAlgn val="ctr"/>
        <c:lblOffset val="100"/>
        <c:noMultiLvlLbl val="0"/>
      </c:catAx>
      <c:valAx>
        <c:axId val="100972032"/>
        <c:scaling>
          <c:orientation val="minMax"/>
          <c:min val="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Months of Backlog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9.1095800524935086E-3"/>
              <c:y val="0.25326507384167712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crossAx val="100970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ln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Sheet1!$A$2:$A$65</c:f>
              <c:numCache>
                <c:formatCode>mmm\-yy</c:formatCode>
                <c:ptCount val="64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  <c:pt idx="31">
                  <c:v>40360</c:v>
                </c:pt>
                <c:pt idx="32">
                  <c:v>40391</c:v>
                </c:pt>
                <c:pt idx="33">
                  <c:v>40422</c:v>
                </c:pt>
                <c:pt idx="34">
                  <c:v>40452</c:v>
                </c:pt>
                <c:pt idx="35">
                  <c:v>40483</c:v>
                </c:pt>
                <c:pt idx="36">
                  <c:v>40513</c:v>
                </c:pt>
                <c:pt idx="37">
                  <c:v>40544</c:v>
                </c:pt>
                <c:pt idx="38">
                  <c:v>40575</c:v>
                </c:pt>
                <c:pt idx="39">
                  <c:v>40603</c:v>
                </c:pt>
                <c:pt idx="40">
                  <c:v>40634</c:v>
                </c:pt>
                <c:pt idx="41">
                  <c:v>40664</c:v>
                </c:pt>
                <c:pt idx="42">
                  <c:v>40695</c:v>
                </c:pt>
                <c:pt idx="43">
                  <c:v>40725</c:v>
                </c:pt>
                <c:pt idx="44">
                  <c:v>40756</c:v>
                </c:pt>
                <c:pt idx="45">
                  <c:v>40787</c:v>
                </c:pt>
                <c:pt idx="46">
                  <c:v>40817</c:v>
                </c:pt>
                <c:pt idx="47">
                  <c:v>40848</c:v>
                </c:pt>
                <c:pt idx="48">
                  <c:v>40878</c:v>
                </c:pt>
                <c:pt idx="49">
                  <c:v>40909</c:v>
                </c:pt>
                <c:pt idx="50">
                  <c:v>40940</c:v>
                </c:pt>
                <c:pt idx="51">
                  <c:v>40969</c:v>
                </c:pt>
                <c:pt idx="52">
                  <c:v>41000</c:v>
                </c:pt>
                <c:pt idx="53">
                  <c:v>41030</c:v>
                </c:pt>
                <c:pt idx="54">
                  <c:v>41061</c:v>
                </c:pt>
                <c:pt idx="55">
                  <c:v>41091</c:v>
                </c:pt>
                <c:pt idx="56">
                  <c:v>41122</c:v>
                </c:pt>
                <c:pt idx="57">
                  <c:v>41153</c:v>
                </c:pt>
                <c:pt idx="58">
                  <c:v>41183</c:v>
                </c:pt>
                <c:pt idx="59">
                  <c:v>41214</c:v>
                </c:pt>
                <c:pt idx="60">
                  <c:v>41244</c:v>
                </c:pt>
                <c:pt idx="61">
                  <c:v>41275</c:v>
                </c:pt>
                <c:pt idx="62">
                  <c:v>41306</c:v>
                </c:pt>
                <c:pt idx="63">
                  <c:v>41334</c:v>
                </c:pt>
              </c:numCache>
            </c:numRef>
          </c:cat>
          <c:val>
            <c:numRef>
              <c:f>Sheet1!$B$2:$B$65</c:f>
              <c:numCache>
                <c:formatCode>General</c:formatCode>
                <c:ptCount val="64"/>
                <c:pt idx="0">
                  <c:v>55.4</c:v>
                </c:pt>
                <c:pt idx="1">
                  <c:v>50.7</c:v>
                </c:pt>
                <c:pt idx="2">
                  <c:v>41.7</c:v>
                </c:pt>
                <c:pt idx="3">
                  <c:v>39.700000000000003</c:v>
                </c:pt>
                <c:pt idx="4">
                  <c:v>45.5</c:v>
                </c:pt>
                <c:pt idx="5">
                  <c:v>43.4</c:v>
                </c:pt>
                <c:pt idx="6">
                  <c:v>46.1</c:v>
                </c:pt>
                <c:pt idx="7">
                  <c:v>46.8</c:v>
                </c:pt>
                <c:pt idx="8">
                  <c:v>47.6</c:v>
                </c:pt>
                <c:pt idx="9">
                  <c:v>41.4</c:v>
                </c:pt>
                <c:pt idx="10">
                  <c:v>36.200000000000003</c:v>
                </c:pt>
                <c:pt idx="11">
                  <c:v>34.700000000000003</c:v>
                </c:pt>
                <c:pt idx="12">
                  <c:v>34.1</c:v>
                </c:pt>
                <c:pt idx="13">
                  <c:v>33.300000000000004</c:v>
                </c:pt>
                <c:pt idx="14">
                  <c:v>35.300000000000004</c:v>
                </c:pt>
                <c:pt idx="15">
                  <c:v>43.7</c:v>
                </c:pt>
                <c:pt idx="16">
                  <c:v>42.8</c:v>
                </c:pt>
                <c:pt idx="17">
                  <c:v>42.9</c:v>
                </c:pt>
                <c:pt idx="18">
                  <c:v>37.700000000000003</c:v>
                </c:pt>
                <c:pt idx="19">
                  <c:v>43.1</c:v>
                </c:pt>
                <c:pt idx="20">
                  <c:v>41.7</c:v>
                </c:pt>
                <c:pt idx="21">
                  <c:v>43.1</c:v>
                </c:pt>
                <c:pt idx="22">
                  <c:v>46.1</c:v>
                </c:pt>
                <c:pt idx="23">
                  <c:v>42.8</c:v>
                </c:pt>
                <c:pt idx="24">
                  <c:v>43.4</c:v>
                </c:pt>
                <c:pt idx="25">
                  <c:v>42.5</c:v>
                </c:pt>
                <c:pt idx="26">
                  <c:v>44.8</c:v>
                </c:pt>
                <c:pt idx="27">
                  <c:v>46.1</c:v>
                </c:pt>
                <c:pt idx="28">
                  <c:v>48.4</c:v>
                </c:pt>
                <c:pt idx="29">
                  <c:v>45.8</c:v>
                </c:pt>
                <c:pt idx="30">
                  <c:v>46</c:v>
                </c:pt>
                <c:pt idx="31">
                  <c:v>47.9</c:v>
                </c:pt>
                <c:pt idx="32">
                  <c:v>48.2</c:v>
                </c:pt>
                <c:pt idx="33">
                  <c:v>50.4</c:v>
                </c:pt>
                <c:pt idx="34">
                  <c:v>48.7</c:v>
                </c:pt>
                <c:pt idx="35">
                  <c:v>52</c:v>
                </c:pt>
                <c:pt idx="36">
                  <c:v>54.2</c:v>
                </c:pt>
                <c:pt idx="37">
                  <c:v>50</c:v>
                </c:pt>
                <c:pt idx="38">
                  <c:v>50.6</c:v>
                </c:pt>
                <c:pt idx="39">
                  <c:v>50.5</c:v>
                </c:pt>
                <c:pt idx="40">
                  <c:v>47.6</c:v>
                </c:pt>
                <c:pt idx="41">
                  <c:v>47.2</c:v>
                </c:pt>
                <c:pt idx="42">
                  <c:v>46.3</c:v>
                </c:pt>
                <c:pt idx="43">
                  <c:v>45.1</c:v>
                </c:pt>
                <c:pt idx="44">
                  <c:v>51.4</c:v>
                </c:pt>
                <c:pt idx="45">
                  <c:v>46.9</c:v>
                </c:pt>
                <c:pt idx="46">
                  <c:v>49.4</c:v>
                </c:pt>
                <c:pt idx="47" formatCode="0.0">
                  <c:v>52</c:v>
                </c:pt>
                <c:pt idx="48" formatCode="0.0">
                  <c:v>51</c:v>
                </c:pt>
                <c:pt idx="49">
                  <c:v>50.4</c:v>
                </c:pt>
                <c:pt idx="50">
                  <c:v>50.5</c:v>
                </c:pt>
                <c:pt idx="51">
                  <c:v>49.9</c:v>
                </c:pt>
                <c:pt idx="52">
                  <c:v>48.5</c:v>
                </c:pt>
                <c:pt idx="53">
                  <c:v>46.7</c:v>
                </c:pt>
                <c:pt idx="54">
                  <c:v>47.3</c:v>
                </c:pt>
                <c:pt idx="55">
                  <c:v>49.3</c:v>
                </c:pt>
                <c:pt idx="56">
                  <c:v>50.5</c:v>
                </c:pt>
                <c:pt idx="57">
                  <c:v>51.5</c:v>
                </c:pt>
                <c:pt idx="58" formatCode="0.0">
                  <c:v>52</c:v>
                </c:pt>
                <c:pt idx="59">
                  <c:v>52.3</c:v>
                </c:pt>
                <c:pt idx="60" formatCode="0.0">
                  <c:v>51.2</c:v>
                </c:pt>
                <c:pt idx="61">
                  <c:v>54.2</c:v>
                </c:pt>
                <c:pt idx="62">
                  <c:v>54.9</c:v>
                </c:pt>
                <c:pt idx="63">
                  <c:v>51.9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651776"/>
        <c:axId val="100653312"/>
        <c:axId val="0"/>
      </c:bar3DChart>
      <c:dateAx>
        <c:axId val="100651776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100653312"/>
        <c:crossesAt val="50"/>
        <c:auto val="1"/>
        <c:lblOffset val="100"/>
        <c:baseTimeUnit val="months"/>
      </c:dateAx>
      <c:valAx>
        <c:axId val="100653312"/>
        <c:scaling>
          <c:orientation val="minMax"/>
          <c:min val="3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0651776"/>
        <c:crosses val="autoZero"/>
        <c:crossBetween val="between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91775292794294E-2"/>
          <c:y val="5.3388411675813513E-2"/>
          <c:w val="0.90076071373431255"/>
          <c:h val="0.789958045017100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rgbClr val="2E8A2E"/>
            </a:solidFill>
          </c:spPr>
          <c:invertIfNegative val="0"/>
          <c:cat>
            <c:strRef>
              <c:f>Sheet1!$B$1:$CC$1</c:f>
              <c:strCache>
                <c:ptCount val="80"/>
                <c:pt idx="0">
                  <c:v>Jul-06</c:v>
                </c:pt>
                <c:pt idx="1">
                  <c:v>Aug-06</c:v>
                </c:pt>
                <c:pt idx="2">
                  <c:v>Sep-06</c:v>
                </c:pt>
                <c:pt idx="3">
                  <c:v>Oct-06</c:v>
                </c:pt>
                <c:pt idx="4">
                  <c:v>Nov-06</c:v>
                </c:pt>
                <c:pt idx="5">
                  <c:v>Dec-06</c:v>
                </c:pt>
                <c:pt idx="6">
                  <c:v>Jan-07</c:v>
                </c:pt>
                <c:pt idx="7">
                  <c:v>Feb-07</c:v>
                </c:pt>
                <c:pt idx="8">
                  <c:v>Mar-07</c:v>
                </c:pt>
                <c:pt idx="9">
                  <c:v>Apr-07</c:v>
                </c:pt>
                <c:pt idx="10">
                  <c:v>May-07</c:v>
                </c:pt>
                <c:pt idx="11">
                  <c:v>Jun-07</c:v>
                </c:pt>
                <c:pt idx="12">
                  <c:v>Jul-07</c:v>
                </c:pt>
                <c:pt idx="13">
                  <c:v>Aug-07</c:v>
                </c:pt>
                <c:pt idx="14">
                  <c:v>Sep-07</c:v>
                </c:pt>
                <c:pt idx="15">
                  <c:v>Oct-07</c:v>
                </c:pt>
                <c:pt idx="16">
                  <c:v>Nov-07</c:v>
                </c:pt>
                <c:pt idx="17">
                  <c:v>Dec-07</c:v>
                </c:pt>
                <c:pt idx="18">
                  <c:v>Jan-08</c:v>
                </c:pt>
                <c:pt idx="19">
                  <c:v>Feb-08</c:v>
                </c:pt>
                <c:pt idx="20">
                  <c:v>Mar-08</c:v>
                </c:pt>
                <c:pt idx="21">
                  <c:v>Apr-08</c:v>
                </c:pt>
                <c:pt idx="22">
                  <c:v>May-08</c:v>
                </c:pt>
                <c:pt idx="23">
                  <c:v>Jun-08</c:v>
                </c:pt>
                <c:pt idx="24">
                  <c:v>Jul-08</c:v>
                </c:pt>
                <c:pt idx="25">
                  <c:v>Aug-08</c:v>
                </c:pt>
                <c:pt idx="26">
                  <c:v>Sep-08</c:v>
                </c:pt>
                <c:pt idx="27">
                  <c:v>Oct-08</c:v>
                </c:pt>
                <c:pt idx="28">
                  <c:v>Nov-08</c:v>
                </c:pt>
                <c:pt idx="29">
                  <c:v>Dec-08</c:v>
                </c:pt>
                <c:pt idx="30">
                  <c:v>Jan-09</c:v>
                </c:pt>
                <c:pt idx="31">
                  <c:v>Feb-09</c:v>
                </c:pt>
                <c:pt idx="32">
                  <c:v>Mar-09</c:v>
                </c:pt>
                <c:pt idx="33">
                  <c:v>Apr-09</c:v>
                </c:pt>
                <c:pt idx="34">
                  <c:v>May-09</c:v>
                </c:pt>
                <c:pt idx="35">
                  <c:v>Jun-09</c:v>
                </c:pt>
                <c:pt idx="36">
                  <c:v>Jul-09</c:v>
                </c:pt>
                <c:pt idx="37">
                  <c:v>Aug-09</c:v>
                </c:pt>
                <c:pt idx="38">
                  <c:v>Sep-09</c:v>
                </c:pt>
                <c:pt idx="39">
                  <c:v>Oct-09</c:v>
                </c:pt>
                <c:pt idx="40">
                  <c:v>Nov-09</c:v>
                </c:pt>
                <c:pt idx="41">
                  <c:v>Dec-09</c:v>
                </c:pt>
                <c:pt idx="42">
                  <c:v>Jan-10</c:v>
                </c:pt>
                <c:pt idx="43">
                  <c:v>Feb-10</c:v>
                </c:pt>
                <c:pt idx="44">
                  <c:v>Mar-10</c:v>
                </c:pt>
                <c:pt idx="45">
                  <c:v>Apr-10</c:v>
                </c:pt>
                <c:pt idx="46">
                  <c:v>May-10</c:v>
                </c:pt>
                <c:pt idx="47">
                  <c:v>Jun-10</c:v>
                </c:pt>
                <c:pt idx="48">
                  <c:v>Jul-10</c:v>
                </c:pt>
                <c:pt idx="49">
                  <c:v>Aug-10</c:v>
                </c:pt>
                <c:pt idx="50">
                  <c:v>Sep-10</c:v>
                </c:pt>
                <c:pt idx="51">
                  <c:v>Oct-10</c:v>
                </c:pt>
                <c:pt idx="52">
                  <c:v>Nov-10</c:v>
                </c:pt>
                <c:pt idx="53">
                  <c:v>Dec-10</c:v>
                </c:pt>
                <c:pt idx="54">
                  <c:v>Jan-11</c:v>
                </c:pt>
                <c:pt idx="55">
                  <c:v>Feb-11</c:v>
                </c:pt>
                <c:pt idx="56">
                  <c:v>Mar-11</c:v>
                </c:pt>
                <c:pt idx="57">
                  <c:v>Apr-11</c:v>
                </c:pt>
                <c:pt idx="58">
                  <c:v>May-11</c:v>
                </c:pt>
                <c:pt idx="59">
                  <c:v>Jun-11</c:v>
                </c:pt>
                <c:pt idx="60">
                  <c:v>Jul-11</c:v>
                </c:pt>
                <c:pt idx="61">
                  <c:v>Aug-11</c:v>
                </c:pt>
                <c:pt idx="62">
                  <c:v>Sep-11</c:v>
                </c:pt>
                <c:pt idx="63">
                  <c:v>Oct-11</c:v>
                </c:pt>
                <c:pt idx="64">
                  <c:v>Nov-11</c:v>
                </c:pt>
                <c:pt idx="65">
                  <c:v>Dec-11</c:v>
                </c:pt>
                <c:pt idx="66">
                  <c:v>Jan-12</c:v>
                </c:pt>
                <c:pt idx="67">
                  <c:v>Feb-12</c:v>
                </c:pt>
                <c:pt idx="68">
                  <c:v>Mar-12</c:v>
                </c:pt>
                <c:pt idx="69">
                  <c:v>Apr-12</c:v>
                </c:pt>
                <c:pt idx="70">
                  <c:v>May-12</c:v>
                </c:pt>
                <c:pt idx="71">
                  <c:v>Jun-12</c:v>
                </c:pt>
                <c:pt idx="72">
                  <c:v>Jul-12</c:v>
                </c:pt>
                <c:pt idx="73">
                  <c:v>Aug-12</c:v>
                </c:pt>
                <c:pt idx="74">
                  <c:v>Sep-12</c:v>
                </c:pt>
                <c:pt idx="75">
                  <c:v>Oct-12</c:v>
                </c:pt>
                <c:pt idx="76">
                  <c:v>Nov-12</c:v>
                </c:pt>
                <c:pt idx="77">
                  <c:v>Dec-12</c:v>
                </c:pt>
                <c:pt idx="78">
                  <c:v>Dec-13</c:v>
                </c:pt>
                <c:pt idx="79">
                  <c:v>Dec-14</c:v>
                </c:pt>
              </c:strCache>
            </c:strRef>
          </c:cat>
          <c:val>
            <c:numRef>
              <c:f>Sheet1!$B$2:$CC$2</c:f>
              <c:numCache>
                <c:formatCode>#,##0</c:formatCode>
                <c:ptCount val="80"/>
                <c:pt idx="0">
                  <c:v>301402</c:v>
                </c:pt>
                <c:pt idx="1">
                  <c:v>306563</c:v>
                </c:pt>
                <c:pt idx="2">
                  <c:v>307094</c:v>
                </c:pt>
                <c:pt idx="3">
                  <c:v>304567</c:v>
                </c:pt>
                <c:pt idx="4">
                  <c:v>312164</c:v>
                </c:pt>
                <c:pt idx="5">
                  <c:v>320162</c:v>
                </c:pt>
                <c:pt idx="6">
                  <c:v>320249</c:v>
                </c:pt>
                <c:pt idx="7">
                  <c:v>332339</c:v>
                </c:pt>
                <c:pt idx="8">
                  <c:v>340354</c:v>
                </c:pt>
                <c:pt idx="9">
                  <c:v>345178</c:v>
                </c:pt>
                <c:pt idx="10">
                  <c:v>358048</c:v>
                </c:pt>
                <c:pt idx="11">
                  <c:v>369495</c:v>
                </c:pt>
                <c:pt idx="12">
                  <c:v>370632</c:v>
                </c:pt>
                <c:pt idx="13">
                  <c:v>384672</c:v>
                </c:pt>
                <c:pt idx="14">
                  <c:v>395532</c:v>
                </c:pt>
                <c:pt idx="15">
                  <c:v>408729</c:v>
                </c:pt>
                <c:pt idx="16">
                  <c:v>402136</c:v>
                </c:pt>
                <c:pt idx="17">
                  <c:v>401961</c:v>
                </c:pt>
                <c:pt idx="18">
                  <c:v>414045</c:v>
                </c:pt>
                <c:pt idx="19">
                  <c:v>410638</c:v>
                </c:pt>
                <c:pt idx="20">
                  <c:v>405798</c:v>
                </c:pt>
                <c:pt idx="21">
                  <c:v>409912</c:v>
                </c:pt>
                <c:pt idx="22">
                  <c:v>413850</c:v>
                </c:pt>
                <c:pt idx="23">
                  <c:v>407304</c:v>
                </c:pt>
                <c:pt idx="24">
                  <c:v>411182</c:v>
                </c:pt>
                <c:pt idx="25">
                  <c:v>402515</c:v>
                </c:pt>
                <c:pt idx="26">
                  <c:v>410404</c:v>
                </c:pt>
                <c:pt idx="27">
                  <c:v>412197</c:v>
                </c:pt>
                <c:pt idx="28">
                  <c:v>403443</c:v>
                </c:pt>
                <c:pt idx="29">
                  <c:v>392797</c:v>
                </c:pt>
                <c:pt idx="30">
                  <c:v>378587</c:v>
                </c:pt>
                <c:pt idx="31">
                  <c:v>379778</c:v>
                </c:pt>
                <c:pt idx="32">
                  <c:v>382678</c:v>
                </c:pt>
                <c:pt idx="33">
                  <c:v>367807</c:v>
                </c:pt>
                <c:pt idx="34">
                  <c:v>363286</c:v>
                </c:pt>
                <c:pt idx="35">
                  <c:v>352549</c:v>
                </c:pt>
                <c:pt idx="36">
                  <c:v>342729</c:v>
                </c:pt>
                <c:pt idx="37">
                  <c:v>332589</c:v>
                </c:pt>
                <c:pt idx="38">
                  <c:v>321297</c:v>
                </c:pt>
                <c:pt idx="39">
                  <c:v>307252</c:v>
                </c:pt>
                <c:pt idx="40">
                  <c:v>297049</c:v>
                </c:pt>
                <c:pt idx="41">
                  <c:v>286770</c:v>
                </c:pt>
                <c:pt idx="42">
                  <c:v>264787</c:v>
                </c:pt>
                <c:pt idx="43">
                  <c:v>263021</c:v>
                </c:pt>
                <c:pt idx="44">
                  <c:v>265922</c:v>
                </c:pt>
                <c:pt idx="45">
                  <c:v>262608</c:v>
                </c:pt>
                <c:pt idx="46">
                  <c:v>261537</c:v>
                </c:pt>
                <c:pt idx="47">
                  <c:v>260978</c:v>
                </c:pt>
                <c:pt idx="48">
                  <c:v>252003</c:v>
                </c:pt>
                <c:pt idx="49">
                  <c:v>255235</c:v>
                </c:pt>
                <c:pt idx="50">
                  <c:v>254776</c:v>
                </c:pt>
                <c:pt idx="51">
                  <c:v>257941</c:v>
                </c:pt>
                <c:pt idx="52">
                  <c:v>266561</c:v>
                </c:pt>
                <c:pt idx="53">
                  <c:v>259004</c:v>
                </c:pt>
                <c:pt idx="54">
                  <c:v>244456</c:v>
                </c:pt>
                <c:pt idx="55">
                  <c:v>245296</c:v>
                </c:pt>
                <c:pt idx="56">
                  <c:v>249904</c:v>
                </c:pt>
                <c:pt idx="57">
                  <c:v>250110</c:v>
                </c:pt>
                <c:pt idx="58">
                  <c:v>259843</c:v>
                </c:pt>
                <c:pt idx="59">
                  <c:v>271916</c:v>
                </c:pt>
                <c:pt idx="60">
                  <c:v>270681</c:v>
                </c:pt>
                <c:pt idx="61">
                  <c:v>276171</c:v>
                </c:pt>
                <c:pt idx="62">
                  <c:v>280214</c:v>
                </c:pt>
                <c:pt idx="63">
                  <c:v>280752</c:v>
                </c:pt>
                <c:pt idx="64">
                  <c:v>283569</c:v>
                </c:pt>
                <c:pt idx="65">
                  <c:v>292011</c:v>
                </c:pt>
                <c:pt idx="66">
                  <c:v>297894</c:v>
                </c:pt>
                <c:pt idx="67">
                  <c:v>291910</c:v>
                </c:pt>
                <c:pt idx="68">
                  <c:v>295345</c:v>
                </c:pt>
                <c:pt idx="69">
                  <c:v>298183</c:v>
                </c:pt>
                <c:pt idx="70">
                  <c:v>299509</c:v>
                </c:pt>
                <c:pt idx="71">
                  <c:v>295096</c:v>
                </c:pt>
                <c:pt idx="72">
                  <c:v>297701</c:v>
                </c:pt>
                <c:pt idx="73">
                  <c:v>295522</c:v>
                </c:pt>
                <c:pt idx="74">
                  <c:v>296995</c:v>
                </c:pt>
                <c:pt idx="75">
                  <c:v>302068</c:v>
                </c:pt>
                <c:pt idx="76">
                  <c:v>318562</c:v>
                </c:pt>
                <c:pt idx="77">
                  <c:v>327546</c:v>
                </c:pt>
                <c:pt idx="78">
                  <c:v>308296</c:v>
                </c:pt>
                <c:pt idx="79">
                  <c:v>309644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Public</c:v>
                </c:pt>
              </c:strCache>
            </c:strRef>
          </c:tx>
          <c:invertIfNegative val="0"/>
          <c:cat>
            <c:strRef>
              <c:f>Sheet1!$B$1:$CC$1</c:f>
              <c:strCache>
                <c:ptCount val="80"/>
                <c:pt idx="0">
                  <c:v>Jul-06</c:v>
                </c:pt>
                <c:pt idx="1">
                  <c:v>Aug-06</c:v>
                </c:pt>
                <c:pt idx="2">
                  <c:v>Sep-06</c:v>
                </c:pt>
                <c:pt idx="3">
                  <c:v>Oct-06</c:v>
                </c:pt>
                <c:pt idx="4">
                  <c:v>Nov-06</c:v>
                </c:pt>
                <c:pt idx="5">
                  <c:v>Dec-06</c:v>
                </c:pt>
                <c:pt idx="6">
                  <c:v>Jan-07</c:v>
                </c:pt>
                <c:pt idx="7">
                  <c:v>Feb-07</c:v>
                </c:pt>
                <c:pt idx="8">
                  <c:v>Mar-07</c:v>
                </c:pt>
                <c:pt idx="9">
                  <c:v>Apr-07</c:v>
                </c:pt>
                <c:pt idx="10">
                  <c:v>May-07</c:v>
                </c:pt>
                <c:pt idx="11">
                  <c:v>Jun-07</c:v>
                </c:pt>
                <c:pt idx="12">
                  <c:v>Jul-07</c:v>
                </c:pt>
                <c:pt idx="13">
                  <c:v>Aug-07</c:v>
                </c:pt>
                <c:pt idx="14">
                  <c:v>Sep-07</c:v>
                </c:pt>
                <c:pt idx="15">
                  <c:v>Oct-07</c:v>
                </c:pt>
                <c:pt idx="16">
                  <c:v>Nov-07</c:v>
                </c:pt>
                <c:pt idx="17">
                  <c:v>Dec-07</c:v>
                </c:pt>
                <c:pt idx="18">
                  <c:v>Jan-08</c:v>
                </c:pt>
                <c:pt idx="19">
                  <c:v>Feb-08</c:v>
                </c:pt>
                <c:pt idx="20">
                  <c:v>Mar-08</c:v>
                </c:pt>
                <c:pt idx="21">
                  <c:v>Apr-08</c:v>
                </c:pt>
                <c:pt idx="22">
                  <c:v>May-08</c:v>
                </c:pt>
                <c:pt idx="23">
                  <c:v>Jun-08</c:v>
                </c:pt>
                <c:pt idx="24">
                  <c:v>Jul-08</c:v>
                </c:pt>
                <c:pt idx="25">
                  <c:v>Aug-08</c:v>
                </c:pt>
                <c:pt idx="26">
                  <c:v>Sep-08</c:v>
                </c:pt>
                <c:pt idx="27">
                  <c:v>Oct-08</c:v>
                </c:pt>
                <c:pt idx="28">
                  <c:v>Nov-08</c:v>
                </c:pt>
                <c:pt idx="29">
                  <c:v>Dec-08</c:v>
                </c:pt>
                <c:pt idx="30">
                  <c:v>Jan-09</c:v>
                </c:pt>
                <c:pt idx="31">
                  <c:v>Feb-09</c:v>
                </c:pt>
                <c:pt idx="32">
                  <c:v>Mar-09</c:v>
                </c:pt>
                <c:pt idx="33">
                  <c:v>Apr-09</c:v>
                </c:pt>
                <c:pt idx="34">
                  <c:v>May-09</c:v>
                </c:pt>
                <c:pt idx="35">
                  <c:v>Jun-09</c:v>
                </c:pt>
                <c:pt idx="36">
                  <c:v>Jul-09</c:v>
                </c:pt>
                <c:pt idx="37">
                  <c:v>Aug-09</c:v>
                </c:pt>
                <c:pt idx="38">
                  <c:v>Sep-09</c:v>
                </c:pt>
                <c:pt idx="39">
                  <c:v>Oct-09</c:v>
                </c:pt>
                <c:pt idx="40">
                  <c:v>Nov-09</c:v>
                </c:pt>
                <c:pt idx="41">
                  <c:v>Dec-09</c:v>
                </c:pt>
                <c:pt idx="42">
                  <c:v>Jan-10</c:v>
                </c:pt>
                <c:pt idx="43">
                  <c:v>Feb-10</c:v>
                </c:pt>
                <c:pt idx="44">
                  <c:v>Mar-10</c:v>
                </c:pt>
                <c:pt idx="45">
                  <c:v>Apr-10</c:v>
                </c:pt>
                <c:pt idx="46">
                  <c:v>May-10</c:v>
                </c:pt>
                <c:pt idx="47">
                  <c:v>Jun-10</c:v>
                </c:pt>
                <c:pt idx="48">
                  <c:v>Jul-10</c:v>
                </c:pt>
                <c:pt idx="49">
                  <c:v>Aug-10</c:v>
                </c:pt>
                <c:pt idx="50">
                  <c:v>Sep-10</c:v>
                </c:pt>
                <c:pt idx="51">
                  <c:v>Oct-10</c:v>
                </c:pt>
                <c:pt idx="52">
                  <c:v>Nov-10</c:v>
                </c:pt>
                <c:pt idx="53">
                  <c:v>Dec-10</c:v>
                </c:pt>
                <c:pt idx="54">
                  <c:v>Jan-11</c:v>
                </c:pt>
                <c:pt idx="55">
                  <c:v>Feb-11</c:v>
                </c:pt>
                <c:pt idx="56">
                  <c:v>Mar-11</c:v>
                </c:pt>
                <c:pt idx="57">
                  <c:v>Apr-11</c:v>
                </c:pt>
                <c:pt idx="58">
                  <c:v>May-11</c:v>
                </c:pt>
                <c:pt idx="59">
                  <c:v>Jun-11</c:v>
                </c:pt>
                <c:pt idx="60">
                  <c:v>Jul-11</c:v>
                </c:pt>
                <c:pt idx="61">
                  <c:v>Aug-11</c:v>
                </c:pt>
                <c:pt idx="62">
                  <c:v>Sep-11</c:v>
                </c:pt>
                <c:pt idx="63">
                  <c:v>Oct-11</c:v>
                </c:pt>
                <c:pt idx="64">
                  <c:v>Nov-11</c:v>
                </c:pt>
                <c:pt idx="65">
                  <c:v>Dec-11</c:v>
                </c:pt>
                <c:pt idx="66">
                  <c:v>Jan-12</c:v>
                </c:pt>
                <c:pt idx="67">
                  <c:v>Feb-12</c:v>
                </c:pt>
                <c:pt idx="68">
                  <c:v>Mar-12</c:v>
                </c:pt>
                <c:pt idx="69">
                  <c:v>Apr-12</c:v>
                </c:pt>
                <c:pt idx="70">
                  <c:v>May-12</c:v>
                </c:pt>
                <c:pt idx="71">
                  <c:v>Jun-12</c:v>
                </c:pt>
                <c:pt idx="72">
                  <c:v>Jul-12</c:v>
                </c:pt>
                <c:pt idx="73">
                  <c:v>Aug-12</c:v>
                </c:pt>
                <c:pt idx="74">
                  <c:v>Sep-12</c:v>
                </c:pt>
                <c:pt idx="75">
                  <c:v>Oct-12</c:v>
                </c:pt>
                <c:pt idx="76">
                  <c:v>Nov-12</c:v>
                </c:pt>
                <c:pt idx="77">
                  <c:v>Dec-12</c:v>
                </c:pt>
                <c:pt idx="78">
                  <c:v>Dec-13</c:v>
                </c:pt>
                <c:pt idx="79">
                  <c:v>Dec-14</c:v>
                </c:pt>
              </c:strCache>
            </c:strRef>
          </c:cat>
          <c:val>
            <c:numRef>
              <c:f>Sheet1!$B$3:$CC$3</c:f>
              <c:numCache>
                <c:formatCode>#,##0</c:formatCode>
                <c:ptCount val="80"/>
                <c:pt idx="0">
                  <c:v>252504</c:v>
                </c:pt>
                <c:pt idx="1">
                  <c:v>249155</c:v>
                </c:pt>
                <c:pt idx="2">
                  <c:v>248906</c:v>
                </c:pt>
                <c:pt idx="3">
                  <c:v>250595</c:v>
                </c:pt>
                <c:pt idx="4">
                  <c:v>254286</c:v>
                </c:pt>
                <c:pt idx="5">
                  <c:v>263503</c:v>
                </c:pt>
                <c:pt idx="6">
                  <c:v>273573</c:v>
                </c:pt>
                <c:pt idx="7">
                  <c:v>268434</c:v>
                </c:pt>
                <c:pt idx="8">
                  <c:v>271615</c:v>
                </c:pt>
                <c:pt idx="9">
                  <c:v>274663</c:v>
                </c:pt>
                <c:pt idx="10">
                  <c:v>282034</c:v>
                </c:pt>
                <c:pt idx="11">
                  <c:v>280492</c:v>
                </c:pt>
                <c:pt idx="12">
                  <c:v>281330</c:v>
                </c:pt>
                <c:pt idx="13">
                  <c:v>285589</c:v>
                </c:pt>
                <c:pt idx="14">
                  <c:v>290053</c:v>
                </c:pt>
                <c:pt idx="15">
                  <c:v>288717</c:v>
                </c:pt>
                <c:pt idx="16">
                  <c:v>291628</c:v>
                </c:pt>
                <c:pt idx="17">
                  <c:v>289482</c:v>
                </c:pt>
                <c:pt idx="18">
                  <c:v>286970</c:v>
                </c:pt>
                <c:pt idx="19">
                  <c:v>292327</c:v>
                </c:pt>
                <c:pt idx="20">
                  <c:v>299540</c:v>
                </c:pt>
                <c:pt idx="21">
                  <c:v>297038</c:v>
                </c:pt>
                <c:pt idx="22">
                  <c:v>297896</c:v>
                </c:pt>
                <c:pt idx="23">
                  <c:v>300053</c:v>
                </c:pt>
                <c:pt idx="24">
                  <c:v>302727</c:v>
                </c:pt>
                <c:pt idx="25">
                  <c:v>305899</c:v>
                </c:pt>
                <c:pt idx="26">
                  <c:v>300748</c:v>
                </c:pt>
                <c:pt idx="27">
                  <c:v>306812</c:v>
                </c:pt>
                <c:pt idx="28">
                  <c:v>309153</c:v>
                </c:pt>
                <c:pt idx="29">
                  <c:v>304622</c:v>
                </c:pt>
                <c:pt idx="30">
                  <c:v>301899</c:v>
                </c:pt>
                <c:pt idx="31">
                  <c:v>313191</c:v>
                </c:pt>
                <c:pt idx="32">
                  <c:v>317598</c:v>
                </c:pt>
                <c:pt idx="33">
                  <c:v>311619</c:v>
                </c:pt>
                <c:pt idx="34">
                  <c:v>309864</c:v>
                </c:pt>
                <c:pt idx="35">
                  <c:v>313078</c:v>
                </c:pt>
                <c:pt idx="36">
                  <c:v>314092</c:v>
                </c:pt>
                <c:pt idx="37">
                  <c:v>306447</c:v>
                </c:pt>
                <c:pt idx="38">
                  <c:v>302497</c:v>
                </c:pt>
                <c:pt idx="39">
                  <c:v>299576</c:v>
                </c:pt>
                <c:pt idx="40">
                  <c:v>294604</c:v>
                </c:pt>
                <c:pt idx="41">
                  <c:v>291538</c:v>
                </c:pt>
                <c:pt idx="42">
                  <c:v>285778</c:v>
                </c:pt>
                <c:pt idx="43">
                  <c:v>280913</c:v>
                </c:pt>
                <c:pt idx="44">
                  <c:v>287348</c:v>
                </c:pt>
                <c:pt idx="45">
                  <c:v>294784</c:v>
                </c:pt>
                <c:pt idx="46">
                  <c:v>294749</c:v>
                </c:pt>
                <c:pt idx="47">
                  <c:v>298150</c:v>
                </c:pt>
                <c:pt idx="48">
                  <c:v>291193</c:v>
                </c:pt>
                <c:pt idx="49">
                  <c:v>297278</c:v>
                </c:pt>
                <c:pt idx="50">
                  <c:v>303604</c:v>
                </c:pt>
                <c:pt idx="51">
                  <c:v>298164</c:v>
                </c:pt>
                <c:pt idx="52">
                  <c:v>289889</c:v>
                </c:pt>
                <c:pt idx="53">
                  <c:v>284516</c:v>
                </c:pt>
                <c:pt idx="54">
                  <c:v>280199</c:v>
                </c:pt>
                <c:pt idx="55">
                  <c:v>276534</c:v>
                </c:pt>
                <c:pt idx="56">
                  <c:v>276844</c:v>
                </c:pt>
                <c:pt idx="57">
                  <c:v>271074</c:v>
                </c:pt>
                <c:pt idx="58">
                  <c:v>270353</c:v>
                </c:pt>
                <c:pt idx="59">
                  <c:v>275379</c:v>
                </c:pt>
                <c:pt idx="60">
                  <c:v>269690</c:v>
                </c:pt>
                <c:pt idx="61">
                  <c:v>275800</c:v>
                </c:pt>
                <c:pt idx="62">
                  <c:v>277068</c:v>
                </c:pt>
                <c:pt idx="63">
                  <c:v>272728</c:v>
                </c:pt>
                <c:pt idx="64">
                  <c:v>279510</c:v>
                </c:pt>
                <c:pt idx="65">
                  <c:v>279078</c:v>
                </c:pt>
                <c:pt idx="66">
                  <c:v>269743</c:v>
                </c:pt>
                <c:pt idx="67">
                  <c:v>269127</c:v>
                </c:pt>
                <c:pt idx="68">
                  <c:v>266341</c:v>
                </c:pt>
                <c:pt idx="69">
                  <c:v>266315</c:v>
                </c:pt>
                <c:pt idx="70">
                  <c:v>270332</c:v>
                </c:pt>
                <c:pt idx="71">
                  <c:v>272243</c:v>
                </c:pt>
                <c:pt idx="72">
                  <c:v>267782</c:v>
                </c:pt>
                <c:pt idx="73">
                  <c:v>271607</c:v>
                </c:pt>
                <c:pt idx="74">
                  <c:v>268301</c:v>
                </c:pt>
                <c:pt idx="75">
                  <c:v>267960</c:v>
                </c:pt>
                <c:pt idx="76">
                  <c:v>267702</c:v>
                </c:pt>
                <c:pt idx="77">
                  <c:v>262540</c:v>
                </c:pt>
                <c:pt idx="78">
                  <c:v>263079</c:v>
                </c:pt>
                <c:pt idx="79">
                  <c:v>265925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742656"/>
        <c:axId val="100744192"/>
        <c:axId val="0"/>
      </c:bar3DChart>
      <c:catAx>
        <c:axId val="100742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300">
                <a:latin typeface="Constantia" pitchFamily="18" charset="0"/>
              </a:defRPr>
            </a:pPr>
            <a:endParaRPr lang="en-US"/>
          </a:p>
        </c:txPr>
        <c:crossAx val="100744192"/>
        <c:crosses val="autoZero"/>
        <c:auto val="1"/>
        <c:lblAlgn val="ctr"/>
        <c:lblOffset val="100"/>
        <c:noMultiLvlLbl val="0"/>
      </c:catAx>
      <c:valAx>
        <c:axId val="1007441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 pitchFamily="34" charset="0"/>
                    <a:ea typeface="Calibri"/>
                    <a:cs typeface="Calibri"/>
                  </a:defRPr>
                </a:pPr>
                <a:r>
                  <a:rPr lang="en-US" sz="1200" b="1" i="0" u="none" strike="noStrike" baseline="0" dirty="0">
                    <a:solidFill>
                      <a:srgbClr val="000000"/>
                    </a:solidFill>
                    <a:latin typeface="Calibri" pitchFamily="34" charset="0"/>
                  </a:rPr>
                  <a:t> </a:t>
                </a:r>
                <a:r>
                  <a:rPr lang="en-US" sz="1200" b="1" i="0" u="none" strike="noStrike" baseline="0" dirty="0" smtClean="0">
                    <a:solidFill>
                      <a:srgbClr val="000000"/>
                    </a:solidFill>
                    <a:latin typeface="Calibri" pitchFamily="34" charset="0"/>
                  </a:rPr>
                  <a:t>SAAR ($billions)</a:t>
                </a:r>
                <a:endParaRPr lang="en-US" sz="1200" b="1" i="0" u="none" strike="noStrike" baseline="0" dirty="0">
                  <a:solidFill>
                    <a:srgbClr val="000000"/>
                  </a:solidFill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4.0339442863759683E-3"/>
              <c:y val="0.35000342964145181"/>
            </c:manualLayout>
          </c:layout>
          <c:overlay val="0"/>
          <c:spPr>
            <a:noFill/>
            <a:ln w="25497">
              <a:noFill/>
            </a:ln>
          </c:spPr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100742656"/>
        <c:crosses val="autoZero"/>
        <c:crossBetween val="between"/>
        <c:dispUnits>
          <c:builtInUnit val="thousands"/>
        </c:dispUnits>
      </c:valAx>
      <c:spPr>
        <a:noFill/>
        <a:ln w="25497">
          <a:noFill/>
        </a:ln>
      </c:spPr>
    </c:plotArea>
    <c:legend>
      <c:legendPos val="r"/>
      <c:layout>
        <c:manualLayout>
          <c:xMode val="edge"/>
          <c:yMode val="edge"/>
          <c:x val="0.1387756677474139"/>
          <c:y val="2.6078868514780452E-2"/>
          <c:w val="7.7897284898212113E-2"/>
          <c:h val="9.7627853336514747E-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205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7890548937795451"/>
          <c:y val="2.9100529100529089E-2"/>
          <c:w val="0.69414058819570601"/>
          <c:h val="0.812731325251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14"/>
              <c:layout>
                <c:manualLayout>
                  <c:x val="-4.0650406504065054E-3"/>
                  <c:y val="2.64550264550266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9.4847747690075326E-3"/>
                  <c:y val="-5.29100529100529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Sheet1!$A$2:$A$17</c:f>
              <c:strCache>
                <c:ptCount val="16"/>
                <c:pt idx="0">
                  <c:v>Public safety</c:v>
                </c:pt>
                <c:pt idx="1">
                  <c:v>Sewage and waste disposal</c:v>
                </c:pt>
                <c:pt idx="2">
                  <c:v>Amusement and recreation</c:v>
                </c:pt>
                <c:pt idx="3">
                  <c:v>Religious</c:v>
                </c:pt>
                <c:pt idx="4">
                  <c:v>Communication</c:v>
                </c:pt>
                <c:pt idx="5">
                  <c:v>Educational</c:v>
                </c:pt>
                <c:pt idx="6">
                  <c:v>Health care</c:v>
                </c:pt>
                <c:pt idx="7">
                  <c:v>Water supply</c:v>
                </c:pt>
                <c:pt idx="8">
                  <c:v>Conservation and development</c:v>
                </c:pt>
                <c:pt idx="9">
                  <c:v>Commercial</c:v>
                </c:pt>
                <c:pt idx="10">
                  <c:v>Highway and street</c:v>
                </c:pt>
                <c:pt idx="11">
                  <c:v>Power</c:v>
                </c:pt>
                <c:pt idx="12">
                  <c:v>Manufacturing</c:v>
                </c:pt>
                <c:pt idx="13">
                  <c:v>Office</c:v>
                </c:pt>
                <c:pt idx="14">
                  <c:v>Lodging</c:v>
                </c:pt>
                <c:pt idx="15">
                  <c:v>Transportation</c:v>
                </c:pt>
              </c:strCache>
            </c:strRef>
          </c:cat>
          <c:val>
            <c:numRef>
              <c:f>Sheet1!$B$2:$B$17</c:f>
              <c:numCache>
                <c:formatCode>##0.0</c:formatCode>
                <c:ptCount val="16"/>
                <c:pt idx="0">
                  <c:v>-13.1</c:v>
                </c:pt>
                <c:pt idx="1">
                  <c:v>-12.7</c:v>
                </c:pt>
                <c:pt idx="2">
                  <c:v>-10</c:v>
                </c:pt>
                <c:pt idx="3">
                  <c:v>-9.7000000000000011</c:v>
                </c:pt>
                <c:pt idx="4">
                  <c:v>-7.2</c:v>
                </c:pt>
                <c:pt idx="5">
                  <c:v>-5.9</c:v>
                </c:pt>
                <c:pt idx="6">
                  <c:v>-0.4</c:v>
                </c:pt>
                <c:pt idx="7">
                  <c:v>0.9</c:v>
                </c:pt>
                <c:pt idx="8">
                  <c:v>1.6</c:v>
                </c:pt>
                <c:pt idx="9">
                  <c:v>3.5</c:v>
                </c:pt>
                <c:pt idx="10">
                  <c:v>5.3</c:v>
                </c:pt>
                <c:pt idx="11">
                  <c:v>6</c:v>
                </c:pt>
                <c:pt idx="12">
                  <c:v>9.5</c:v>
                </c:pt>
                <c:pt idx="13">
                  <c:v>10.5</c:v>
                </c:pt>
                <c:pt idx="14">
                  <c:v>16</c:v>
                </c:pt>
                <c:pt idx="15">
                  <c:v>18.3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elete val="1"/>
          </c:dLbls>
          <c:cat>
            <c:strRef>
              <c:f>Sheet1!$A$2:$A$17</c:f>
              <c:strCache>
                <c:ptCount val="16"/>
                <c:pt idx="0">
                  <c:v>Public safety</c:v>
                </c:pt>
                <c:pt idx="1">
                  <c:v>Sewage and waste disposal</c:v>
                </c:pt>
                <c:pt idx="2">
                  <c:v>Amusement and recreation</c:v>
                </c:pt>
                <c:pt idx="3">
                  <c:v>Religious</c:v>
                </c:pt>
                <c:pt idx="4">
                  <c:v>Communication</c:v>
                </c:pt>
                <c:pt idx="5">
                  <c:v>Educational</c:v>
                </c:pt>
                <c:pt idx="6">
                  <c:v>Health care</c:v>
                </c:pt>
                <c:pt idx="7">
                  <c:v>Water supply</c:v>
                </c:pt>
                <c:pt idx="8">
                  <c:v>Conservation and development</c:v>
                </c:pt>
                <c:pt idx="9">
                  <c:v>Commercial</c:v>
                </c:pt>
                <c:pt idx="10">
                  <c:v>Highway and street</c:v>
                </c:pt>
                <c:pt idx="11">
                  <c:v>Power</c:v>
                </c:pt>
                <c:pt idx="12">
                  <c:v>Manufacturing</c:v>
                </c:pt>
                <c:pt idx="13">
                  <c:v>Office</c:v>
                </c:pt>
                <c:pt idx="14">
                  <c:v>Lodging</c:v>
                </c:pt>
                <c:pt idx="15">
                  <c:v>Transportation</c:v>
                </c:pt>
              </c:strCache>
            </c:strRef>
          </c:cat>
          <c:val>
            <c:numRef>
              <c:f>Sheet1!$B$2:$B$17</c:f>
              <c:numCache>
                <c:formatCode>##0.0</c:formatCode>
                <c:ptCount val="16"/>
                <c:pt idx="0">
                  <c:v>-13.1</c:v>
                </c:pt>
                <c:pt idx="1">
                  <c:v>-12.7</c:v>
                </c:pt>
                <c:pt idx="2">
                  <c:v>-10</c:v>
                </c:pt>
                <c:pt idx="3">
                  <c:v>-9.7000000000000011</c:v>
                </c:pt>
                <c:pt idx="4">
                  <c:v>-7.2</c:v>
                </c:pt>
                <c:pt idx="5">
                  <c:v>-5.9</c:v>
                </c:pt>
                <c:pt idx="6">
                  <c:v>-0.4</c:v>
                </c:pt>
                <c:pt idx="7">
                  <c:v>0.9</c:v>
                </c:pt>
                <c:pt idx="8">
                  <c:v>1.6</c:v>
                </c:pt>
                <c:pt idx="9">
                  <c:v>3.5</c:v>
                </c:pt>
                <c:pt idx="10">
                  <c:v>5.3</c:v>
                </c:pt>
                <c:pt idx="11">
                  <c:v>6</c:v>
                </c:pt>
                <c:pt idx="12">
                  <c:v>9.5</c:v>
                </c:pt>
                <c:pt idx="13">
                  <c:v>10.5</c:v>
                </c:pt>
                <c:pt idx="14">
                  <c:v>16</c:v>
                </c:pt>
                <c:pt idx="15">
                  <c:v>18.3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0868480"/>
        <c:axId val="100870016"/>
      </c:barChart>
      <c:catAx>
        <c:axId val="100868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199">
                <a:latin typeface="Constantia" pitchFamily="18" charset="0"/>
              </a:defRPr>
            </a:pPr>
            <a:endParaRPr lang="en-US"/>
          </a:p>
        </c:txPr>
        <c:crossAx val="100870016"/>
        <c:crosses val="autoZero"/>
        <c:auto val="1"/>
        <c:lblAlgn val="ctr"/>
        <c:lblOffset val="100"/>
        <c:noMultiLvlLbl val="0"/>
      </c:catAx>
      <c:valAx>
        <c:axId val="100870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99" b="0" i="0" u="none" strike="noStrike" baseline="0">
                    <a:solidFill>
                      <a:srgbClr val="000000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dirty="0">
                    <a:latin typeface="+mn-lt"/>
                  </a:rPr>
                  <a:t>12-month </a:t>
                </a:r>
                <a:r>
                  <a:rPr lang="en-US" dirty="0" smtClean="0">
                    <a:latin typeface="+mn-lt"/>
                  </a:rPr>
                  <a:t>% Change</a:t>
                </a:r>
                <a:endParaRPr lang="en-US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.552880741248437"/>
              <c:y val="0.935454584570371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99"/>
            </a:pPr>
            <a:endParaRPr lang="en-US"/>
          </a:p>
        </c:txPr>
        <c:crossAx val="100868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799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42577487771255"/>
          <c:y val="0"/>
          <c:w val="0.62479608482871363"/>
          <c:h val="0.840941759345593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C00000"/>
            </a:solidFill>
            <a:ln w="14640">
              <a:noFill/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 w="12794">
                <a:noFill/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0070C0"/>
              </a:solidFill>
              <a:ln w="12794">
                <a:noFill/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0"/>
            <c:invertIfNegative val="0"/>
            <c:bubble3D val="0"/>
            <c:spPr>
              <a:solidFill>
                <a:srgbClr val="0070C0"/>
              </a:solidFill>
              <a:ln w="12794">
                <a:noFill/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 w="12794">
                <a:noFill/>
                <a:prstDash val="solid"/>
              </a:ln>
            </c:spPr>
          </c:dPt>
          <c:dPt>
            <c:idx val="19"/>
            <c:invertIfNegative val="0"/>
            <c:bubble3D val="0"/>
            <c:spPr>
              <a:solidFill>
                <a:srgbClr val="0070C0"/>
              </a:solidFill>
              <a:ln w="14640">
                <a:noFill/>
                <a:prstDash val="solid"/>
              </a:ln>
            </c:spPr>
          </c:dPt>
          <c:dPt>
            <c:idx val="20"/>
            <c:invertIfNegative val="0"/>
            <c:bubble3D val="0"/>
            <c:spPr>
              <a:solidFill>
                <a:srgbClr val="0070C0"/>
              </a:solidFill>
              <a:ln w="14640">
                <a:noFill/>
                <a:prstDash val="solid"/>
              </a:ln>
            </c:spPr>
          </c:dPt>
          <c:dLbls>
            <c:numFmt formatCode="0.0%" sourceLinked="0"/>
            <c:spPr>
              <a:noFill/>
              <a:ln w="25587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chemeClr val="tx2">
                        <a:lumMod val="7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Sheet1!$B$1:$V$1</c:f>
              <c:strCache>
                <c:ptCount val="21"/>
                <c:pt idx="0">
                  <c:v>Mexico</c:v>
                </c:pt>
                <c:pt idx="1">
                  <c:v>Brazil</c:v>
                </c:pt>
                <c:pt idx="2">
                  <c:v>Latin America and Caribbean</c:v>
                </c:pt>
                <c:pt idx="3">
                  <c:v>Middle East and North Africa</c:v>
                </c:pt>
                <c:pt idx="4">
                  <c:v>India</c:v>
                </c:pt>
                <c:pt idx="5">
                  <c:v>China</c:v>
                </c:pt>
                <c:pt idx="6">
                  <c:v>Developing Asia</c:v>
                </c:pt>
                <c:pt idx="7">
                  <c:v>Russia</c:v>
                </c:pt>
                <c:pt idx="8">
                  <c:v>Central/eastern Europe</c:v>
                </c:pt>
                <c:pt idx="9">
                  <c:v>Sub-Saharan Africa</c:v>
                </c:pt>
                <c:pt idx="10">
                  <c:v>Emerging/developing countries</c:v>
                </c:pt>
                <c:pt idx="11">
                  <c:v>United States</c:v>
                </c:pt>
                <c:pt idx="12">
                  <c:v>Canada</c:v>
                </c:pt>
                <c:pt idx="13">
                  <c:v>United Kingdom</c:v>
                </c:pt>
                <c:pt idx="14">
                  <c:v>Japan</c:v>
                </c:pt>
                <c:pt idx="15">
                  <c:v>Spain</c:v>
                </c:pt>
                <c:pt idx="16">
                  <c:v>Italy</c:v>
                </c:pt>
                <c:pt idx="17">
                  <c:v>Germany</c:v>
                </c:pt>
                <c:pt idx="18">
                  <c:v>France</c:v>
                </c:pt>
                <c:pt idx="19">
                  <c:v>Euro area</c:v>
                </c:pt>
                <c:pt idx="20">
                  <c:v>Advanced economies</c:v>
                </c:pt>
              </c:strCache>
            </c:strRef>
          </c:cat>
          <c:val>
            <c:numRef>
              <c:f>Sheet1!$B$2:$V$2</c:f>
              <c:numCache>
                <c:formatCode>0.0%</c:formatCode>
                <c:ptCount val="21"/>
                <c:pt idx="0">
                  <c:v>3.4000000000000002E-2</c:v>
                </c:pt>
                <c:pt idx="1">
                  <c:v>3.0000000000000002E-2</c:v>
                </c:pt>
                <c:pt idx="2">
                  <c:v>3.4000000000000002E-2</c:v>
                </c:pt>
                <c:pt idx="3">
                  <c:v>3.100000000000001E-2</c:v>
                </c:pt>
                <c:pt idx="4">
                  <c:v>5.7000000000000016E-2</c:v>
                </c:pt>
                <c:pt idx="5">
                  <c:v>8.0000000000000029E-2</c:v>
                </c:pt>
                <c:pt idx="6">
                  <c:v>7.0999999999999994E-2</c:v>
                </c:pt>
                <c:pt idx="7">
                  <c:v>3.4000000000000002E-2</c:v>
                </c:pt>
                <c:pt idx="8">
                  <c:v>2.1999999999999999E-2</c:v>
                </c:pt>
                <c:pt idx="9">
                  <c:v>5.6000000000000001E-2</c:v>
                </c:pt>
                <c:pt idx="10">
                  <c:v>5.3000000000000012E-2</c:v>
                </c:pt>
                <c:pt idx="11">
                  <c:v>1.9000000000000006E-2</c:v>
                </c:pt>
                <c:pt idx="12">
                  <c:v>1.4999999999999998E-2</c:v>
                </c:pt>
                <c:pt idx="13">
                  <c:v>7.0000000000000019E-3</c:v>
                </c:pt>
                <c:pt idx="14">
                  <c:v>1.6000000000000007E-2</c:v>
                </c:pt>
                <c:pt idx="15">
                  <c:v>-1.6000000000000007E-2</c:v>
                </c:pt>
                <c:pt idx="16">
                  <c:v>-1.4999999999999998E-2</c:v>
                </c:pt>
                <c:pt idx="17">
                  <c:v>6.0000000000000019E-3</c:v>
                </c:pt>
                <c:pt idx="18">
                  <c:v>-1.0000000000000005E-3</c:v>
                </c:pt>
                <c:pt idx="19">
                  <c:v>-3.0000000000000009E-3</c:v>
                </c:pt>
                <c:pt idx="20">
                  <c:v>1.2E-2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1333248"/>
        <c:axId val="81339136"/>
      </c:barChart>
      <c:catAx>
        <c:axId val="81333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9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96" b="1" i="0" u="none" strike="noStrike" baseline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39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339136"/>
        <c:scaling>
          <c:orientation val="minMax"/>
          <c:min val="-4.0000000000000022E-2"/>
        </c:scaling>
        <c:delete val="0"/>
        <c:axPos val="b"/>
        <c:title>
          <c:tx>
            <c:rich>
              <a:bodyPr/>
              <a:lstStyle/>
              <a:p>
                <a:pPr>
                  <a:defRPr sz="1381" b="1" i="0" u="none" strike="noStrike" baseline="0">
                    <a:solidFill>
                      <a:srgbClr val="333399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/>
                  <a:t>Annual % Change</a:t>
                </a:r>
              </a:p>
            </c:rich>
          </c:tx>
          <c:layout>
            <c:manualLayout>
              <c:xMode val="edge"/>
              <c:yMode val="edge"/>
              <c:x val="0.54080395251115365"/>
              <c:y val="0.92009142659716203"/>
            </c:manualLayout>
          </c:layout>
          <c:overlay val="0"/>
          <c:spPr>
            <a:noFill/>
            <a:ln w="25587">
              <a:noFill/>
            </a:ln>
          </c:spPr>
        </c:title>
        <c:numFmt formatCode="0.0%" sourceLinked="0"/>
        <c:majorTickMark val="out"/>
        <c:minorTickMark val="none"/>
        <c:tickLblPos val="nextTo"/>
        <c:spPr>
          <a:ln w="319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81" b="1" i="0" u="none" strike="noStrike" baseline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33248"/>
        <c:crosses val="autoZero"/>
        <c:crossBetween val="between"/>
      </c:valAx>
      <c:spPr>
        <a:noFill/>
        <a:ln w="2551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0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0.0%</c:formatCode>
                <c:ptCount val="147"/>
                <c:pt idx="0">
                  <c:v>4.0000000000000053E-3</c:v>
                </c:pt>
                <c:pt idx="1">
                  <c:v>2.0000000000000026E-3</c:v>
                </c:pt>
                <c:pt idx="2">
                  <c:v>-4.0000000000000053E-3</c:v>
                </c:pt>
                <c:pt idx="3">
                  <c:v>-1.0000000000000013E-3</c:v>
                </c:pt>
                <c:pt idx="4">
                  <c:v>1.2E-2</c:v>
                </c:pt>
                <c:pt idx="5">
                  <c:v>8.0000000000000123E-3</c:v>
                </c:pt>
                <c:pt idx="6">
                  <c:v>3.0000000000000027E-3</c:v>
                </c:pt>
                <c:pt idx="7">
                  <c:v>6.0000000000000062E-3</c:v>
                </c:pt>
                <c:pt idx="8">
                  <c:v>4.0000000000000053E-3</c:v>
                </c:pt>
                <c:pt idx="9">
                  <c:v>-4.0000000000000053E-3</c:v>
                </c:pt>
                <c:pt idx="10">
                  <c:v>-6.0000000000000062E-3</c:v>
                </c:pt>
                <c:pt idx="11">
                  <c:v>-9.0000000000000028E-3</c:v>
                </c:pt>
                <c:pt idx="12">
                  <c:v>-8.0000000000000123E-3</c:v>
                </c:pt>
                <c:pt idx="13">
                  <c:v>-1.2E-2</c:v>
                </c:pt>
                <c:pt idx="14">
                  <c:v>-6.0000000000000062E-3</c:v>
                </c:pt>
                <c:pt idx="15">
                  <c:v>-6.0000000000000062E-3</c:v>
                </c:pt>
                <c:pt idx="16">
                  <c:v>-1.6000000000000021E-2</c:v>
                </c:pt>
                <c:pt idx="17">
                  <c:v>-1.4999999999999998E-2</c:v>
                </c:pt>
                <c:pt idx="18">
                  <c:v>-6.0000000000000062E-3</c:v>
                </c:pt>
                <c:pt idx="19">
                  <c:v>-4.0000000000000053E-3</c:v>
                </c:pt>
                <c:pt idx="20">
                  <c:v>-6.0000000000000062E-3</c:v>
                </c:pt>
                <c:pt idx="21">
                  <c:v>3.0000000000000027E-3</c:v>
                </c:pt>
                <c:pt idx="22">
                  <c:v>4.0000000000000053E-3</c:v>
                </c:pt>
                <c:pt idx="23">
                  <c:v>7.0000000000000062E-3</c:v>
                </c:pt>
                <c:pt idx="24">
                  <c:v>9.0000000000000028E-3</c:v>
                </c:pt>
                <c:pt idx="25">
                  <c:v>1.6000000000000021E-2</c:v>
                </c:pt>
                <c:pt idx="26">
                  <c:v>1.4999999999999998E-2</c:v>
                </c:pt>
                <c:pt idx="27">
                  <c:v>1.2E-2</c:v>
                </c:pt>
                <c:pt idx="28">
                  <c:v>1.0999999999999998E-2</c:v>
                </c:pt>
                <c:pt idx="29">
                  <c:v>1.2E-2</c:v>
                </c:pt>
                <c:pt idx="30">
                  <c:v>1.4999999999999998E-2</c:v>
                </c:pt>
                <c:pt idx="31">
                  <c:v>1.4999999999999998E-2</c:v>
                </c:pt>
                <c:pt idx="32">
                  <c:v>2.4E-2</c:v>
                </c:pt>
                <c:pt idx="33">
                  <c:v>2.5999999999999999E-2</c:v>
                </c:pt>
                <c:pt idx="34">
                  <c:v>3.1000000000000028E-2</c:v>
                </c:pt>
                <c:pt idx="35">
                  <c:v>3.0000000000000002E-2</c:v>
                </c:pt>
                <c:pt idx="36">
                  <c:v>3.5999999999999997E-2</c:v>
                </c:pt>
                <c:pt idx="37">
                  <c:v>4.3000000000000003E-2</c:v>
                </c:pt>
                <c:pt idx="38">
                  <c:v>5.5000000000000014E-2</c:v>
                </c:pt>
                <c:pt idx="39">
                  <c:v>7.0999999999999994E-2</c:v>
                </c:pt>
                <c:pt idx="40">
                  <c:v>8.6000000000000021E-2</c:v>
                </c:pt>
                <c:pt idx="41">
                  <c:v>8.4000000000000047E-2</c:v>
                </c:pt>
                <c:pt idx="42">
                  <c:v>8.5000000000000006E-2</c:v>
                </c:pt>
                <c:pt idx="43">
                  <c:v>9.5000000000000043E-2</c:v>
                </c:pt>
                <c:pt idx="44">
                  <c:v>9.3000000000000138E-2</c:v>
                </c:pt>
                <c:pt idx="45">
                  <c:v>0.1</c:v>
                </c:pt>
                <c:pt idx="46">
                  <c:v>9.5000000000000043E-2</c:v>
                </c:pt>
                <c:pt idx="47">
                  <c:v>9.1000000000000025E-2</c:v>
                </c:pt>
                <c:pt idx="48">
                  <c:v>9.5000000000000043E-2</c:v>
                </c:pt>
                <c:pt idx="49">
                  <c:v>9.3000000000000138E-2</c:v>
                </c:pt>
                <c:pt idx="50">
                  <c:v>8.9000000000000065E-2</c:v>
                </c:pt>
                <c:pt idx="51">
                  <c:v>7.8000000000000014E-2</c:v>
                </c:pt>
                <c:pt idx="52">
                  <c:v>6.1000000000000013E-2</c:v>
                </c:pt>
                <c:pt idx="53">
                  <c:v>6.9000000000000034E-2</c:v>
                </c:pt>
                <c:pt idx="54">
                  <c:v>7.3000000000000009E-2</c:v>
                </c:pt>
                <c:pt idx="55">
                  <c:v>6.7000000000000004E-2</c:v>
                </c:pt>
                <c:pt idx="56">
                  <c:v>7.9000000000000084E-2</c:v>
                </c:pt>
                <c:pt idx="57">
                  <c:v>8.6000000000000021E-2</c:v>
                </c:pt>
                <c:pt idx="58">
                  <c:v>7.1999999999999995E-2</c:v>
                </c:pt>
                <c:pt idx="59">
                  <c:v>8.2000000000000003E-2</c:v>
                </c:pt>
                <c:pt idx="60">
                  <c:v>8.4000000000000047E-2</c:v>
                </c:pt>
                <c:pt idx="61">
                  <c:v>7.1999999999999995E-2</c:v>
                </c:pt>
                <c:pt idx="62">
                  <c:v>7.0999999999999994E-2</c:v>
                </c:pt>
                <c:pt idx="63">
                  <c:v>8.1000000000000003E-2</c:v>
                </c:pt>
                <c:pt idx="64">
                  <c:v>9.4000000000000028E-2</c:v>
                </c:pt>
                <c:pt idx="65">
                  <c:v>9.5000000000000043E-2</c:v>
                </c:pt>
                <c:pt idx="66">
                  <c:v>9.1000000000000025E-2</c:v>
                </c:pt>
                <c:pt idx="67">
                  <c:v>8.9000000000000065E-2</c:v>
                </c:pt>
                <c:pt idx="68">
                  <c:v>5.5000000000000014E-2</c:v>
                </c:pt>
                <c:pt idx="69">
                  <c:v>3.2000000000000042E-2</c:v>
                </c:pt>
                <c:pt idx="70">
                  <c:v>4.8000000000000001E-2</c:v>
                </c:pt>
                <c:pt idx="71">
                  <c:v>4.5999999999999999E-2</c:v>
                </c:pt>
                <c:pt idx="72">
                  <c:v>3.0000000000000002E-2</c:v>
                </c:pt>
                <c:pt idx="73">
                  <c:v>3.5999999999999997E-2</c:v>
                </c:pt>
                <c:pt idx="74">
                  <c:v>3.9000000000000014E-2</c:v>
                </c:pt>
                <c:pt idx="75">
                  <c:v>3.500000000000001E-2</c:v>
                </c:pt>
                <c:pt idx="76">
                  <c:v>3.3000000000000002E-2</c:v>
                </c:pt>
                <c:pt idx="77">
                  <c:v>2.5000000000000001E-2</c:v>
                </c:pt>
                <c:pt idx="78">
                  <c:v>2.7000000000000031E-2</c:v>
                </c:pt>
                <c:pt idx="79">
                  <c:v>1.6000000000000021E-2</c:v>
                </c:pt>
                <c:pt idx="80">
                  <c:v>3.2000000000000042E-2</c:v>
                </c:pt>
                <c:pt idx="81">
                  <c:v>3.9000000000000014E-2</c:v>
                </c:pt>
                <c:pt idx="82">
                  <c:v>5.5000000000000014E-2</c:v>
                </c:pt>
                <c:pt idx="83">
                  <c:v>4.8000000000000001E-2</c:v>
                </c:pt>
                <c:pt idx="84">
                  <c:v>5.5000000000000014E-2</c:v>
                </c:pt>
                <c:pt idx="85">
                  <c:v>5.5000000000000014E-2</c:v>
                </c:pt>
                <c:pt idx="86">
                  <c:v>6.3E-2</c:v>
                </c:pt>
                <c:pt idx="87">
                  <c:v>6.7000000000000004E-2</c:v>
                </c:pt>
                <c:pt idx="88">
                  <c:v>8.3000000000000046E-2</c:v>
                </c:pt>
                <c:pt idx="89">
                  <c:v>0.10299999999999998</c:v>
                </c:pt>
                <c:pt idx="90">
                  <c:v>0.11899999999999998</c:v>
                </c:pt>
                <c:pt idx="91">
                  <c:v>0.125</c:v>
                </c:pt>
                <c:pt idx="92">
                  <c:v>0.129</c:v>
                </c:pt>
                <c:pt idx="93">
                  <c:v>9.9000000000000046E-2</c:v>
                </c:pt>
                <c:pt idx="94">
                  <c:v>0.05</c:v>
                </c:pt>
                <c:pt idx="95">
                  <c:v>2.8000000000000001E-2</c:v>
                </c:pt>
                <c:pt idx="96">
                  <c:v>2.1999999999999999E-2</c:v>
                </c:pt>
                <c:pt idx="97">
                  <c:v>4.0000000000000053E-3</c:v>
                </c:pt>
                <c:pt idx="98">
                  <c:v>-2.0000000000000011E-2</c:v>
                </c:pt>
                <c:pt idx="99">
                  <c:v>-3.3000000000000002E-2</c:v>
                </c:pt>
                <c:pt idx="100">
                  <c:v>-0.05</c:v>
                </c:pt>
                <c:pt idx="101">
                  <c:v>-6.1000000000000013E-2</c:v>
                </c:pt>
                <c:pt idx="102">
                  <c:v>-8.5000000000000006E-2</c:v>
                </c:pt>
                <c:pt idx="103">
                  <c:v>-7.3999999999999996E-2</c:v>
                </c:pt>
                <c:pt idx="104">
                  <c:v>-8.2000000000000003E-2</c:v>
                </c:pt>
                <c:pt idx="105">
                  <c:v>-5.8000000000000003E-2</c:v>
                </c:pt>
                <c:pt idx="106">
                  <c:v>-2.3E-2</c:v>
                </c:pt>
                <c:pt idx="107">
                  <c:v>4.0000000000000053E-3</c:v>
                </c:pt>
                <c:pt idx="108">
                  <c:v>1.7999999999999999E-2</c:v>
                </c:pt>
                <c:pt idx="109">
                  <c:v>2.8000000000000001E-2</c:v>
                </c:pt>
                <c:pt idx="110">
                  <c:v>4.7000000000000014E-2</c:v>
                </c:pt>
                <c:pt idx="111">
                  <c:v>5.8000000000000003E-2</c:v>
                </c:pt>
                <c:pt idx="112">
                  <c:v>5.9000000000000045E-2</c:v>
                </c:pt>
                <c:pt idx="113">
                  <c:v>4.2000000000000023E-2</c:v>
                </c:pt>
                <c:pt idx="114">
                  <c:v>4.5999999999999999E-2</c:v>
                </c:pt>
                <c:pt idx="115">
                  <c:v>3.7999999999999999E-2</c:v>
                </c:pt>
                <c:pt idx="116">
                  <c:v>3.9000000000000014E-2</c:v>
                </c:pt>
                <c:pt idx="117">
                  <c:v>4.900000000000005E-2</c:v>
                </c:pt>
                <c:pt idx="118">
                  <c:v>4.7000000000000014E-2</c:v>
                </c:pt>
                <c:pt idx="119">
                  <c:v>5.3000000000000012E-2</c:v>
                </c:pt>
                <c:pt idx="120">
                  <c:v>0.05</c:v>
                </c:pt>
                <c:pt idx="121">
                  <c:v>6.2000000000000034E-2</c:v>
                </c:pt>
                <c:pt idx="122">
                  <c:v>6.9000000000000034E-2</c:v>
                </c:pt>
                <c:pt idx="123">
                  <c:v>7.0999999999999994E-2</c:v>
                </c:pt>
                <c:pt idx="124">
                  <c:v>7.5000000000000011E-2</c:v>
                </c:pt>
                <c:pt idx="125">
                  <c:v>8.3000000000000046E-2</c:v>
                </c:pt>
                <c:pt idx="126">
                  <c:v>8.9000000000000065E-2</c:v>
                </c:pt>
                <c:pt idx="127">
                  <c:v>7.9000000000000084E-2</c:v>
                </c:pt>
                <c:pt idx="128">
                  <c:v>8.3000000000000046E-2</c:v>
                </c:pt>
                <c:pt idx="129">
                  <c:v>6.9000000000000034E-2</c:v>
                </c:pt>
                <c:pt idx="130">
                  <c:v>6.3E-2</c:v>
                </c:pt>
                <c:pt idx="131">
                  <c:v>4.2000000000000023E-2</c:v>
                </c:pt>
                <c:pt idx="132">
                  <c:v>4.7000000000000014E-2</c:v>
                </c:pt>
                <c:pt idx="133">
                  <c:v>4.2000000000000023E-2</c:v>
                </c:pt>
                <c:pt idx="134">
                  <c:v>3.4000000000000002E-2</c:v>
                </c:pt>
                <c:pt idx="135">
                  <c:v>2.4E-2</c:v>
                </c:pt>
                <c:pt idx="136">
                  <c:v>1.0999999999999998E-2</c:v>
                </c:pt>
                <c:pt idx="137">
                  <c:v>4.0000000000000053E-3</c:v>
                </c:pt>
                <c:pt idx="138">
                  <c:v>-5.0000000000000053E-3</c:v>
                </c:pt>
                <c:pt idx="139">
                  <c:v>1.0999999999999998E-2</c:v>
                </c:pt>
                <c:pt idx="140">
                  <c:v>1.7000000000000001E-2</c:v>
                </c:pt>
                <c:pt idx="141">
                  <c:v>2.0000000000000011E-2</c:v>
                </c:pt>
                <c:pt idx="142">
                  <c:v>1.0000000000000005E-2</c:v>
                </c:pt>
                <c:pt idx="143">
                  <c:v>1.2999999999999998E-2</c:v>
                </c:pt>
                <c:pt idx="144">
                  <c:v>1.2999999999999998E-2</c:v>
                </c:pt>
                <c:pt idx="145">
                  <c:v>2.0000000000000011E-2</c:v>
                </c:pt>
                <c:pt idx="146">
                  <c:v>9.0000000000000028E-3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023744"/>
        <c:axId val="101025280"/>
        <c:axId val="0"/>
      </c:bar3DChart>
      <c:dateAx>
        <c:axId val="1010237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500"/>
            </a:pPr>
            <a:endParaRPr lang="en-US"/>
          </a:p>
        </c:txPr>
        <c:crossAx val="101025280"/>
        <c:crosses val="autoZero"/>
        <c:auto val="1"/>
        <c:lblOffset val="100"/>
        <c:baseTimeUnit val="months"/>
      </c:dateAx>
      <c:valAx>
        <c:axId val="1010252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 smtClean="0"/>
                  <a:t>12-month Percent Change</a:t>
                </a:r>
                <a:endParaRPr lang="en-US" sz="1200" dirty="0"/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101023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Iron &amp; Steel PPI</a:t>
            </a:r>
          </a:p>
        </c:rich>
      </c:tx>
      <c:layout>
        <c:manualLayout>
          <c:xMode val="edge"/>
          <c:yMode val="edge"/>
          <c:x val="0.37757267369881919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852746001089487"/>
          <c:y val="3.4922080052493434E-2"/>
          <c:w val="0.87707596691922962"/>
          <c:h val="0.716314679415073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366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#0.0</c:formatCode>
                <c:ptCount val="147"/>
                <c:pt idx="0">
                  <c:v>-5.2</c:v>
                </c:pt>
                <c:pt idx="1">
                  <c:v>-6.4</c:v>
                </c:pt>
                <c:pt idx="2">
                  <c:v>-6.6</c:v>
                </c:pt>
                <c:pt idx="3">
                  <c:v>-7.4</c:v>
                </c:pt>
                <c:pt idx="4">
                  <c:v>-7.2</c:v>
                </c:pt>
                <c:pt idx="5">
                  <c:v>-6.7</c:v>
                </c:pt>
                <c:pt idx="6">
                  <c:v>-6.1</c:v>
                </c:pt>
                <c:pt idx="7">
                  <c:v>-5.4</c:v>
                </c:pt>
                <c:pt idx="8">
                  <c:v>-5.6</c:v>
                </c:pt>
                <c:pt idx="9">
                  <c:v>-5.3</c:v>
                </c:pt>
                <c:pt idx="10">
                  <c:v>-4.5999999999999996</c:v>
                </c:pt>
                <c:pt idx="11">
                  <c:v>-4.5</c:v>
                </c:pt>
                <c:pt idx="12">
                  <c:v>-4.5</c:v>
                </c:pt>
                <c:pt idx="13">
                  <c:v>-2.6</c:v>
                </c:pt>
                <c:pt idx="14">
                  <c:v>-1.4</c:v>
                </c:pt>
                <c:pt idx="15">
                  <c:v>0.5</c:v>
                </c:pt>
                <c:pt idx="16">
                  <c:v>2.7</c:v>
                </c:pt>
                <c:pt idx="17">
                  <c:v>4.5999999999999996</c:v>
                </c:pt>
                <c:pt idx="18">
                  <c:v>5.4</c:v>
                </c:pt>
                <c:pt idx="19">
                  <c:v>6.5</c:v>
                </c:pt>
                <c:pt idx="20">
                  <c:v>8.2000000000000011</c:v>
                </c:pt>
                <c:pt idx="21">
                  <c:v>9.5</c:v>
                </c:pt>
                <c:pt idx="22">
                  <c:v>9.9</c:v>
                </c:pt>
                <c:pt idx="23">
                  <c:v>9.9</c:v>
                </c:pt>
                <c:pt idx="24">
                  <c:v>10.7</c:v>
                </c:pt>
                <c:pt idx="25">
                  <c:v>11.5</c:v>
                </c:pt>
                <c:pt idx="26">
                  <c:v>10.7</c:v>
                </c:pt>
                <c:pt idx="27">
                  <c:v>8.9</c:v>
                </c:pt>
                <c:pt idx="28">
                  <c:v>6.1</c:v>
                </c:pt>
                <c:pt idx="29">
                  <c:v>3.9</c:v>
                </c:pt>
                <c:pt idx="30">
                  <c:v>3</c:v>
                </c:pt>
                <c:pt idx="31">
                  <c:v>3.2</c:v>
                </c:pt>
                <c:pt idx="32">
                  <c:v>2.9</c:v>
                </c:pt>
                <c:pt idx="33">
                  <c:v>3.6</c:v>
                </c:pt>
                <c:pt idx="34">
                  <c:v>5.8</c:v>
                </c:pt>
                <c:pt idx="35">
                  <c:v>8.9</c:v>
                </c:pt>
                <c:pt idx="36">
                  <c:v>13</c:v>
                </c:pt>
                <c:pt idx="37">
                  <c:v>19.600000000000001</c:v>
                </c:pt>
                <c:pt idx="38">
                  <c:v>24.5</c:v>
                </c:pt>
                <c:pt idx="39">
                  <c:v>27.9</c:v>
                </c:pt>
                <c:pt idx="40">
                  <c:v>29.6</c:v>
                </c:pt>
                <c:pt idx="41">
                  <c:v>30.2</c:v>
                </c:pt>
                <c:pt idx="42">
                  <c:v>39</c:v>
                </c:pt>
                <c:pt idx="43">
                  <c:v>44.2</c:v>
                </c:pt>
                <c:pt idx="44">
                  <c:v>42.6</c:v>
                </c:pt>
                <c:pt idx="45">
                  <c:v>45.2</c:v>
                </c:pt>
                <c:pt idx="46">
                  <c:v>45.9</c:v>
                </c:pt>
                <c:pt idx="47">
                  <c:v>40.700000000000003</c:v>
                </c:pt>
                <c:pt idx="48">
                  <c:v>35.200000000000003</c:v>
                </c:pt>
                <c:pt idx="49">
                  <c:v>25.2</c:v>
                </c:pt>
                <c:pt idx="50">
                  <c:v>17.399999999999999</c:v>
                </c:pt>
                <c:pt idx="51">
                  <c:v>14.6</c:v>
                </c:pt>
                <c:pt idx="52">
                  <c:v>9.9</c:v>
                </c:pt>
                <c:pt idx="53">
                  <c:v>4.4000000000000004</c:v>
                </c:pt>
                <c:pt idx="54">
                  <c:v>-3.6</c:v>
                </c:pt>
                <c:pt idx="55">
                  <c:v>-7.1</c:v>
                </c:pt>
                <c:pt idx="56">
                  <c:v>-2.8</c:v>
                </c:pt>
                <c:pt idx="57">
                  <c:v>-6.1</c:v>
                </c:pt>
                <c:pt idx="58">
                  <c:v>-4.7</c:v>
                </c:pt>
                <c:pt idx="59">
                  <c:v>-3.8</c:v>
                </c:pt>
                <c:pt idx="60">
                  <c:v>-3.6</c:v>
                </c:pt>
                <c:pt idx="61">
                  <c:v>-1.4</c:v>
                </c:pt>
                <c:pt idx="62">
                  <c:v>1</c:v>
                </c:pt>
                <c:pt idx="63">
                  <c:v>2.1</c:v>
                </c:pt>
                <c:pt idx="64">
                  <c:v>7.6</c:v>
                </c:pt>
                <c:pt idx="65">
                  <c:v>16.7</c:v>
                </c:pt>
                <c:pt idx="66">
                  <c:v>21.2</c:v>
                </c:pt>
                <c:pt idx="67">
                  <c:v>18.8</c:v>
                </c:pt>
                <c:pt idx="68">
                  <c:v>15.4</c:v>
                </c:pt>
                <c:pt idx="69">
                  <c:v>16</c:v>
                </c:pt>
                <c:pt idx="70">
                  <c:v>8.7000000000000011</c:v>
                </c:pt>
                <c:pt idx="71">
                  <c:v>9.1</c:v>
                </c:pt>
                <c:pt idx="72" formatCode="General">
                  <c:v>8.8000000000000007</c:v>
                </c:pt>
                <c:pt idx="73" formatCode="General">
                  <c:v>10.6</c:v>
                </c:pt>
                <c:pt idx="74" formatCode="General">
                  <c:v>15.4</c:v>
                </c:pt>
                <c:pt idx="75" formatCode="General">
                  <c:v>15.8</c:v>
                </c:pt>
                <c:pt idx="76" formatCode="General">
                  <c:v>12</c:v>
                </c:pt>
                <c:pt idx="77" formatCode="General">
                  <c:v>8.6</c:v>
                </c:pt>
                <c:pt idx="78" formatCode="General">
                  <c:v>5.4</c:v>
                </c:pt>
                <c:pt idx="79" formatCode="General">
                  <c:v>4.3</c:v>
                </c:pt>
                <c:pt idx="80" formatCode="General">
                  <c:v>2.2999999999999998</c:v>
                </c:pt>
                <c:pt idx="81" formatCode="General">
                  <c:v>1.6</c:v>
                </c:pt>
                <c:pt idx="82" formatCode="General">
                  <c:v>4.7</c:v>
                </c:pt>
                <c:pt idx="83" formatCode="General">
                  <c:v>5.8</c:v>
                </c:pt>
                <c:pt idx="84" formatCode="General">
                  <c:v>10.5</c:v>
                </c:pt>
                <c:pt idx="85" formatCode="General">
                  <c:v>9.9</c:v>
                </c:pt>
                <c:pt idx="86" formatCode="General">
                  <c:v>9</c:v>
                </c:pt>
                <c:pt idx="87" formatCode="General">
                  <c:v>19.8</c:v>
                </c:pt>
                <c:pt idx="88" formatCode="General">
                  <c:v>31.5</c:v>
                </c:pt>
                <c:pt idx="89" formatCode="General">
                  <c:v>38.4</c:v>
                </c:pt>
                <c:pt idx="90" formatCode="General">
                  <c:v>43.5</c:v>
                </c:pt>
                <c:pt idx="91" formatCode="General">
                  <c:v>46.8</c:v>
                </c:pt>
                <c:pt idx="92" formatCode="General">
                  <c:v>37.1</c:v>
                </c:pt>
                <c:pt idx="93" formatCode="General">
                  <c:v>19.2</c:v>
                </c:pt>
                <c:pt idx="94" formatCode="General">
                  <c:v>5.9</c:v>
                </c:pt>
                <c:pt idx="95" formatCode="General">
                  <c:v>-2.5</c:v>
                </c:pt>
                <c:pt idx="96" formatCode="General">
                  <c:v>-8.8000000000000007</c:v>
                </c:pt>
                <c:pt idx="97" formatCode="General">
                  <c:v>-13.8</c:v>
                </c:pt>
                <c:pt idx="98" formatCode="General">
                  <c:v>-19.7</c:v>
                </c:pt>
                <c:pt idx="99" formatCode="General">
                  <c:v>-32.6</c:v>
                </c:pt>
                <c:pt idx="100" formatCode="General">
                  <c:v>-37.5</c:v>
                </c:pt>
                <c:pt idx="101" formatCode="General">
                  <c:v>-39.800000000000004</c:v>
                </c:pt>
                <c:pt idx="102" formatCode="General">
                  <c:v>-39.200000000000003</c:v>
                </c:pt>
                <c:pt idx="103" formatCode="General">
                  <c:v>-36.5</c:v>
                </c:pt>
                <c:pt idx="104" formatCode="General">
                  <c:v>-29.3</c:v>
                </c:pt>
                <c:pt idx="105" formatCode="General">
                  <c:v>-16.899999999999999</c:v>
                </c:pt>
                <c:pt idx="106" formatCode="General">
                  <c:v>-8.6</c:v>
                </c:pt>
                <c:pt idx="107" formatCode="General">
                  <c:v>0.1</c:v>
                </c:pt>
                <c:pt idx="108" formatCode="General">
                  <c:v>7.3</c:v>
                </c:pt>
                <c:pt idx="109" formatCode="General">
                  <c:v>13.7</c:v>
                </c:pt>
                <c:pt idx="110" formatCode="General">
                  <c:v>22.7</c:v>
                </c:pt>
                <c:pt idx="111" formatCode="General">
                  <c:v>37.4</c:v>
                </c:pt>
                <c:pt idx="112" formatCode="General">
                  <c:v>39.200000000000003</c:v>
                </c:pt>
                <c:pt idx="113" formatCode="General">
                  <c:v>36.5</c:v>
                </c:pt>
                <c:pt idx="114" formatCode="General">
                  <c:v>26.2</c:v>
                </c:pt>
                <c:pt idx="115" formatCode="General">
                  <c:v>18.7</c:v>
                </c:pt>
                <c:pt idx="116" formatCode="General">
                  <c:v>15.7</c:v>
                </c:pt>
                <c:pt idx="117" formatCode="General">
                  <c:v>13.6</c:v>
                </c:pt>
                <c:pt idx="118" formatCode="General">
                  <c:v>16.399999999999999</c:v>
                </c:pt>
                <c:pt idx="119" formatCode="General">
                  <c:v>16.7</c:v>
                </c:pt>
                <c:pt idx="120" formatCode="General">
                  <c:v>16.600000000000001</c:v>
                </c:pt>
                <c:pt idx="121" formatCode="General">
                  <c:v>18</c:v>
                </c:pt>
                <c:pt idx="122">
                  <c:v>14.8</c:v>
                </c:pt>
                <c:pt idx="123">
                  <c:v>11</c:v>
                </c:pt>
                <c:pt idx="124">
                  <c:v>9</c:v>
                </c:pt>
                <c:pt idx="125">
                  <c:v>9.8000000000000007</c:v>
                </c:pt>
                <c:pt idx="126">
                  <c:v>14.3</c:v>
                </c:pt>
                <c:pt idx="127">
                  <c:v>15.6</c:v>
                </c:pt>
                <c:pt idx="128">
                  <c:v>14.6</c:v>
                </c:pt>
                <c:pt idx="129">
                  <c:v>14.6</c:v>
                </c:pt>
                <c:pt idx="130">
                  <c:v>11.8</c:v>
                </c:pt>
                <c:pt idx="131">
                  <c:v>10.4</c:v>
                </c:pt>
                <c:pt idx="132">
                  <c:v>7</c:v>
                </c:pt>
                <c:pt idx="133">
                  <c:v>2.1</c:v>
                </c:pt>
                <c:pt idx="134">
                  <c:v>0</c:v>
                </c:pt>
                <c:pt idx="135">
                  <c:v>-2</c:v>
                </c:pt>
                <c:pt idx="136">
                  <c:v>-2.4</c:v>
                </c:pt>
                <c:pt idx="137">
                  <c:v>-6.8</c:v>
                </c:pt>
                <c:pt idx="138">
                  <c:v>-9.7000000000000011</c:v>
                </c:pt>
                <c:pt idx="139">
                  <c:v>-9.1</c:v>
                </c:pt>
                <c:pt idx="140">
                  <c:v>-9</c:v>
                </c:pt>
                <c:pt idx="141" formatCode="0.0">
                  <c:v>-11.9</c:v>
                </c:pt>
                <c:pt idx="142" formatCode="0.0">
                  <c:v>-8</c:v>
                </c:pt>
                <c:pt idx="143" formatCode="0.0">
                  <c:v>-8.4</c:v>
                </c:pt>
                <c:pt idx="144" formatCode="0.0">
                  <c:v>-10.1</c:v>
                </c:pt>
                <c:pt idx="145" formatCode="0.0">
                  <c:v>-10.8</c:v>
                </c:pt>
                <c:pt idx="146" formatCode="0.0">
                  <c:v>-9.4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073280"/>
        <c:axId val="101074816"/>
        <c:axId val="0"/>
      </c:bar3DChart>
      <c:dateAx>
        <c:axId val="10107328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900"/>
            </a:pPr>
            <a:endParaRPr lang="en-US"/>
          </a:p>
        </c:txPr>
        <c:crossAx val="101074816"/>
        <c:crosses val="autoZero"/>
        <c:auto val="1"/>
        <c:lblOffset val="100"/>
        <c:baseTimeUnit val="months"/>
      </c:dateAx>
      <c:valAx>
        <c:axId val="1010748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12-month % Change</a:t>
                </a:r>
              </a:p>
            </c:rich>
          </c:tx>
          <c:layout>
            <c:manualLayout>
              <c:xMode val="edge"/>
              <c:yMode val="edge"/>
              <c:x val="8.3621037754900047E-3"/>
              <c:y val="0.1163672900262467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107328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Softwood Lumber PPI</a:t>
            </a:r>
          </a:p>
        </c:rich>
      </c:tx>
      <c:layout>
        <c:manualLayout>
          <c:xMode val="edge"/>
          <c:yMode val="edge"/>
          <c:x val="0.37822314663497258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460010207057452"/>
          <c:y val="3.9845663784702091E-2"/>
          <c:w val="0.84842458928744957"/>
          <c:h val="0.74432380467983106"/>
        </c:manualLayout>
      </c:layout>
      <c:bar3DChart>
        <c:barDir val="col"/>
        <c:grouping val="clustered"/>
        <c:varyColors val="0"/>
        <c:ser>
          <c:idx val="2"/>
          <c:order val="2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General</c:formatCode>
                <c:ptCount val="147"/>
                <c:pt idx="0">
                  <c:v>-17.600000000000001</c:v>
                </c:pt>
                <c:pt idx="1">
                  <c:v>-16</c:v>
                </c:pt>
                <c:pt idx="2">
                  <c:v>-14.1</c:v>
                </c:pt>
                <c:pt idx="3">
                  <c:v>-12</c:v>
                </c:pt>
                <c:pt idx="4">
                  <c:v>1.6</c:v>
                </c:pt>
                <c:pt idx="5">
                  <c:v>4.3</c:v>
                </c:pt>
                <c:pt idx="6">
                  <c:v>1</c:v>
                </c:pt>
                <c:pt idx="7">
                  <c:v>2.9</c:v>
                </c:pt>
                <c:pt idx="8">
                  <c:v>3.5</c:v>
                </c:pt>
                <c:pt idx="9">
                  <c:v>-1.5</c:v>
                </c:pt>
                <c:pt idx="10">
                  <c:v>-1.4</c:v>
                </c:pt>
                <c:pt idx="11">
                  <c:v>-2.4</c:v>
                </c:pt>
                <c:pt idx="12">
                  <c:v>4.5</c:v>
                </c:pt>
                <c:pt idx="13">
                  <c:v>5.5</c:v>
                </c:pt>
                <c:pt idx="14">
                  <c:v>7.5</c:v>
                </c:pt>
                <c:pt idx="15">
                  <c:v>6.7</c:v>
                </c:pt>
                <c:pt idx="16">
                  <c:v>-4.5999999999999996</c:v>
                </c:pt>
                <c:pt idx="17">
                  <c:v>-9.1</c:v>
                </c:pt>
                <c:pt idx="18">
                  <c:v>-3.3</c:v>
                </c:pt>
                <c:pt idx="19">
                  <c:v>-1.8</c:v>
                </c:pt>
                <c:pt idx="20">
                  <c:v>-2.2000000000000002</c:v>
                </c:pt>
                <c:pt idx="21">
                  <c:v>0.70000000000000062</c:v>
                </c:pt>
                <c:pt idx="22">
                  <c:v>0.8</c:v>
                </c:pt>
                <c:pt idx="23">
                  <c:v>2.4</c:v>
                </c:pt>
                <c:pt idx="24">
                  <c:v>-1.8</c:v>
                </c:pt>
                <c:pt idx="25">
                  <c:v>-2.6</c:v>
                </c:pt>
                <c:pt idx="26">
                  <c:v>-7.7</c:v>
                </c:pt>
                <c:pt idx="27">
                  <c:v>-8.1</c:v>
                </c:pt>
                <c:pt idx="28">
                  <c:v>-6.9</c:v>
                </c:pt>
                <c:pt idx="29">
                  <c:v>-3.1</c:v>
                </c:pt>
                <c:pt idx="30">
                  <c:v>0.2</c:v>
                </c:pt>
                <c:pt idx="31">
                  <c:v>0</c:v>
                </c:pt>
                <c:pt idx="32">
                  <c:v>8.4</c:v>
                </c:pt>
                <c:pt idx="33">
                  <c:v>7.1</c:v>
                </c:pt>
                <c:pt idx="34">
                  <c:v>8</c:v>
                </c:pt>
                <c:pt idx="35">
                  <c:v>8.3000000000000007</c:v>
                </c:pt>
                <c:pt idx="36">
                  <c:v>10.1</c:v>
                </c:pt>
                <c:pt idx="37">
                  <c:v>14</c:v>
                </c:pt>
                <c:pt idx="38">
                  <c:v>24.4</c:v>
                </c:pt>
                <c:pt idx="39">
                  <c:v>31.1</c:v>
                </c:pt>
                <c:pt idx="40">
                  <c:v>38.4</c:v>
                </c:pt>
                <c:pt idx="41">
                  <c:v>32.6</c:v>
                </c:pt>
                <c:pt idx="42">
                  <c:v>26.9</c:v>
                </c:pt>
                <c:pt idx="43">
                  <c:v>34.700000000000003</c:v>
                </c:pt>
                <c:pt idx="44">
                  <c:v>25.7</c:v>
                </c:pt>
                <c:pt idx="45">
                  <c:v>18.7</c:v>
                </c:pt>
                <c:pt idx="46">
                  <c:v>9</c:v>
                </c:pt>
                <c:pt idx="47">
                  <c:v>9.9</c:v>
                </c:pt>
                <c:pt idx="48">
                  <c:v>10.7</c:v>
                </c:pt>
                <c:pt idx="49">
                  <c:v>11.3</c:v>
                </c:pt>
                <c:pt idx="50">
                  <c:v>5.0999999999999996</c:v>
                </c:pt>
                <c:pt idx="51">
                  <c:v>-0.70000000000000062</c:v>
                </c:pt>
                <c:pt idx="52">
                  <c:v>-10.7</c:v>
                </c:pt>
                <c:pt idx="53">
                  <c:v>-4.0999999999999996</c:v>
                </c:pt>
                <c:pt idx="54">
                  <c:v>-6.3</c:v>
                </c:pt>
                <c:pt idx="55">
                  <c:v>-15</c:v>
                </c:pt>
                <c:pt idx="56">
                  <c:v>-12.4</c:v>
                </c:pt>
                <c:pt idx="57">
                  <c:v>-5.6</c:v>
                </c:pt>
                <c:pt idx="58">
                  <c:v>-0.70000000000000062</c:v>
                </c:pt>
                <c:pt idx="59">
                  <c:v>-0.4</c:v>
                </c:pt>
                <c:pt idx="60">
                  <c:v>2.1</c:v>
                </c:pt>
                <c:pt idx="61">
                  <c:v>-2.7</c:v>
                </c:pt>
                <c:pt idx="62">
                  <c:v>-4</c:v>
                </c:pt>
                <c:pt idx="63">
                  <c:v>-4.3</c:v>
                </c:pt>
                <c:pt idx="64">
                  <c:v>2.8</c:v>
                </c:pt>
                <c:pt idx="65">
                  <c:v>-7.2</c:v>
                </c:pt>
                <c:pt idx="66">
                  <c:v>-7.5</c:v>
                </c:pt>
                <c:pt idx="67">
                  <c:v>-8.5</c:v>
                </c:pt>
                <c:pt idx="68">
                  <c:v>-11</c:v>
                </c:pt>
                <c:pt idx="69">
                  <c:v>-15.3</c:v>
                </c:pt>
                <c:pt idx="70">
                  <c:v>-14.7</c:v>
                </c:pt>
                <c:pt idx="71">
                  <c:v>-15.2</c:v>
                </c:pt>
                <c:pt idx="72" formatCode="#0.0">
                  <c:v>-16.600000000000001</c:v>
                </c:pt>
                <c:pt idx="73" formatCode="#0.0">
                  <c:v>-16.8</c:v>
                </c:pt>
                <c:pt idx="74" formatCode="#0.0">
                  <c:v>-15.2</c:v>
                </c:pt>
                <c:pt idx="75" formatCode="#0.0">
                  <c:v>-14.4</c:v>
                </c:pt>
                <c:pt idx="76" formatCode="#0.0">
                  <c:v>-16.399999999999999</c:v>
                </c:pt>
                <c:pt idx="77" formatCode="#0.0">
                  <c:v>-9.8000000000000007</c:v>
                </c:pt>
                <c:pt idx="78" formatCode="#0.0">
                  <c:v>-4.4000000000000004</c:v>
                </c:pt>
                <c:pt idx="79" formatCode="#0.0">
                  <c:v>-4</c:v>
                </c:pt>
                <c:pt idx="80" formatCode="#0.0">
                  <c:v>-5.4</c:v>
                </c:pt>
                <c:pt idx="81" formatCode="#0.0">
                  <c:v>-2</c:v>
                </c:pt>
                <c:pt idx="82" formatCode="#0.0">
                  <c:v>-3.7</c:v>
                </c:pt>
                <c:pt idx="83" formatCode="#0.0">
                  <c:v>-5.2</c:v>
                </c:pt>
                <c:pt idx="84" formatCode="#0.0">
                  <c:v>-10.9</c:v>
                </c:pt>
                <c:pt idx="85" formatCode="#0.0">
                  <c:v>-12.4</c:v>
                </c:pt>
                <c:pt idx="86" formatCode="#0.0">
                  <c:v>-12.8</c:v>
                </c:pt>
                <c:pt idx="87" formatCode="#0.0">
                  <c:v>-12</c:v>
                </c:pt>
                <c:pt idx="88" formatCode="#0.0">
                  <c:v>-4.2</c:v>
                </c:pt>
                <c:pt idx="89" formatCode="#0.0">
                  <c:v>-4.0999999999999996</c:v>
                </c:pt>
                <c:pt idx="90" formatCode="#0.0">
                  <c:v>-9.2000000000000011</c:v>
                </c:pt>
                <c:pt idx="91" formatCode="#0.0">
                  <c:v>-6.4</c:v>
                </c:pt>
                <c:pt idx="92" formatCode="#0.0">
                  <c:v>-3.3</c:v>
                </c:pt>
                <c:pt idx="93" formatCode="#0.0">
                  <c:v>-8.3000000000000007</c:v>
                </c:pt>
                <c:pt idx="94" formatCode="#0.0">
                  <c:v>-7.4</c:v>
                </c:pt>
                <c:pt idx="95" formatCode="#0.0">
                  <c:v>-8.8000000000000007</c:v>
                </c:pt>
                <c:pt idx="96" formatCode="#0.0">
                  <c:v>-8.6</c:v>
                </c:pt>
                <c:pt idx="97" formatCode="#0.0">
                  <c:v>-8.3000000000000007</c:v>
                </c:pt>
                <c:pt idx="98" formatCode="#0.0">
                  <c:v>-11.2</c:v>
                </c:pt>
                <c:pt idx="99" formatCode="#0.0">
                  <c:v>-11.7</c:v>
                </c:pt>
                <c:pt idx="100" formatCode="#0.0">
                  <c:v>-18.5</c:v>
                </c:pt>
                <c:pt idx="101" formatCode="#0.0">
                  <c:v>-18.3</c:v>
                </c:pt>
                <c:pt idx="102" formatCode="#0.0">
                  <c:v>-9.9</c:v>
                </c:pt>
                <c:pt idx="103" formatCode="#0.0">
                  <c:v>-10.9</c:v>
                </c:pt>
                <c:pt idx="104" formatCode="#0.0">
                  <c:v>-9.7000000000000011</c:v>
                </c:pt>
                <c:pt idx="105" formatCode="#0.0">
                  <c:v>-4.8</c:v>
                </c:pt>
                <c:pt idx="106" formatCode="#0.0">
                  <c:v>-1.2</c:v>
                </c:pt>
                <c:pt idx="107" formatCode="#0.0">
                  <c:v>2.2999999999999998</c:v>
                </c:pt>
                <c:pt idx="108" formatCode="#0.0">
                  <c:v>7.1</c:v>
                </c:pt>
                <c:pt idx="109" formatCode="#0.0">
                  <c:v>17.399999999999999</c:v>
                </c:pt>
                <c:pt idx="110" formatCode="#0.0">
                  <c:v>23.2</c:v>
                </c:pt>
                <c:pt idx="111" formatCode="#0.0">
                  <c:v>28.6</c:v>
                </c:pt>
                <c:pt idx="112" formatCode="#0.0">
                  <c:v>35</c:v>
                </c:pt>
                <c:pt idx="113" formatCode="#0.0">
                  <c:v>20.3</c:v>
                </c:pt>
                <c:pt idx="114" formatCode="#0.0">
                  <c:v>9.3000000000000007</c:v>
                </c:pt>
                <c:pt idx="115" formatCode="#0.0">
                  <c:v>6.4</c:v>
                </c:pt>
                <c:pt idx="116" formatCode="#0.0">
                  <c:v>5.5</c:v>
                </c:pt>
                <c:pt idx="117" formatCode="#0.0">
                  <c:v>5.3</c:v>
                </c:pt>
                <c:pt idx="118" formatCode="#0.0">
                  <c:v>5.0999999999999996</c:v>
                </c:pt>
                <c:pt idx="119" formatCode="#0.0">
                  <c:v>5.6</c:v>
                </c:pt>
                <c:pt idx="120" formatCode="#0.0">
                  <c:v>7.7</c:v>
                </c:pt>
                <c:pt idx="121" formatCode="#0.0">
                  <c:v>-0.60000000000000064</c:v>
                </c:pt>
                <c:pt idx="122" formatCode="#0.0">
                  <c:v>-1.5</c:v>
                </c:pt>
                <c:pt idx="123" formatCode="#0.0">
                  <c:v>-7.2</c:v>
                </c:pt>
                <c:pt idx="124" formatCode="#0.0">
                  <c:v>-11.7</c:v>
                </c:pt>
                <c:pt idx="125" formatCode="#0.0">
                  <c:v>-2.7</c:v>
                </c:pt>
                <c:pt idx="126" formatCode="#0.0">
                  <c:v>0.9</c:v>
                </c:pt>
                <c:pt idx="127" formatCode="#0.0">
                  <c:v>5.7</c:v>
                </c:pt>
                <c:pt idx="128" formatCode="#0.0">
                  <c:v>4.2</c:v>
                </c:pt>
                <c:pt idx="129" formatCode="#0.0">
                  <c:v>5.0999999999999996</c:v>
                </c:pt>
                <c:pt idx="130" formatCode="#0.0">
                  <c:v>1.6</c:v>
                </c:pt>
                <c:pt idx="131" formatCode="#0.0">
                  <c:v>-0.9</c:v>
                </c:pt>
                <c:pt idx="132" formatCode="#0.0">
                  <c:v>-3.2</c:v>
                </c:pt>
                <c:pt idx="133" formatCode="#0.0">
                  <c:v>-1.2</c:v>
                </c:pt>
                <c:pt idx="134" formatCode="#0.0">
                  <c:v>0.8</c:v>
                </c:pt>
                <c:pt idx="135" formatCode="#0.0">
                  <c:v>2.7</c:v>
                </c:pt>
                <c:pt idx="136" formatCode="#0.0">
                  <c:v>10.8</c:v>
                </c:pt>
                <c:pt idx="137" formatCode="#0.0">
                  <c:v>11.3</c:v>
                </c:pt>
                <c:pt idx="138" formatCode="#0.0">
                  <c:v>6.9</c:v>
                </c:pt>
                <c:pt idx="139" formatCode="#0.0">
                  <c:v>9.4</c:v>
                </c:pt>
                <c:pt idx="140" formatCode="#0.0">
                  <c:v>11</c:v>
                </c:pt>
                <c:pt idx="141">
                  <c:v>5.9</c:v>
                </c:pt>
                <c:pt idx="142">
                  <c:v>13.6</c:v>
                </c:pt>
                <c:pt idx="143">
                  <c:v>17.100000000000001</c:v>
                </c:pt>
                <c:pt idx="144">
                  <c:v>24.8</c:v>
                </c:pt>
                <c:pt idx="145" formatCode="0.0">
                  <c:v>27</c:v>
                </c:pt>
                <c:pt idx="146">
                  <c:v>30.1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366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General</c:formatCode>
                <c:ptCount val="147"/>
                <c:pt idx="0">
                  <c:v>-17.600000000000001</c:v>
                </c:pt>
                <c:pt idx="1">
                  <c:v>-16</c:v>
                </c:pt>
                <c:pt idx="2">
                  <c:v>-14.1</c:v>
                </c:pt>
                <c:pt idx="3">
                  <c:v>-12</c:v>
                </c:pt>
                <c:pt idx="4">
                  <c:v>1.6</c:v>
                </c:pt>
                <c:pt idx="5">
                  <c:v>4.3</c:v>
                </c:pt>
                <c:pt idx="6">
                  <c:v>1</c:v>
                </c:pt>
                <c:pt idx="7">
                  <c:v>2.9</c:v>
                </c:pt>
                <c:pt idx="8">
                  <c:v>3.5</c:v>
                </c:pt>
                <c:pt idx="9">
                  <c:v>-1.5</c:v>
                </c:pt>
                <c:pt idx="10">
                  <c:v>-1.4</c:v>
                </c:pt>
                <c:pt idx="11">
                  <c:v>-2.4</c:v>
                </c:pt>
                <c:pt idx="12">
                  <c:v>4.5</c:v>
                </c:pt>
                <c:pt idx="13">
                  <c:v>5.5</c:v>
                </c:pt>
                <c:pt idx="14">
                  <c:v>7.5</c:v>
                </c:pt>
                <c:pt idx="15">
                  <c:v>6.7</c:v>
                </c:pt>
                <c:pt idx="16">
                  <c:v>-4.5999999999999996</c:v>
                </c:pt>
                <c:pt idx="17">
                  <c:v>-9.1</c:v>
                </c:pt>
                <c:pt idx="18">
                  <c:v>-3.3</c:v>
                </c:pt>
                <c:pt idx="19">
                  <c:v>-1.8</c:v>
                </c:pt>
                <c:pt idx="20">
                  <c:v>-2.2000000000000002</c:v>
                </c:pt>
                <c:pt idx="21">
                  <c:v>0.70000000000000062</c:v>
                </c:pt>
                <c:pt idx="22">
                  <c:v>0.8</c:v>
                </c:pt>
                <c:pt idx="23">
                  <c:v>2.4</c:v>
                </c:pt>
                <c:pt idx="24">
                  <c:v>-1.8</c:v>
                </c:pt>
                <c:pt idx="25">
                  <c:v>-2.6</c:v>
                </c:pt>
                <c:pt idx="26">
                  <c:v>-7.7</c:v>
                </c:pt>
                <c:pt idx="27">
                  <c:v>-8.1</c:v>
                </c:pt>
                <c:pt idx="28">
                  <c:v>-6.9</c:v>
                </c:pt>
                <c:pt idx="29">
                  <c:v>-3.1</c:v>
                </c:pt>
                <c:pt idx="30">
                  <c:v>0.2</c:v>
                </c:pt>
                <c:pt idx="31">
                  <c:v>0</c:v>
                </c:pt>
                <c:pt idx="32">
                  <c:v>8.4</c:v>
                </c:pt>
                <c:pt idx="33">
                  <c:v>7.1</c:v>
                </c:pt>
                <c:pt idx="34">
                  <c:v>8</c:v>
                </c:pt>
                <c:pt idx="35">
                  <c:v>8.3000000000000007</c:v>
                </c:pt>
                <c:pt idx="36">
                  <c:v>10.1</c:v>
                </c:pt>
                <c:pt idx="37">
                  <c:v>14</c:v>
                </c:pt>
                <c:pt idx="38">
                  <c:v>24.4</c:v>
                </c:pt>
                <c:pt idx="39">
                  <c:v>31.1</c:v>
                </c:pt>
                <c:pt idx="40">
                  <c:v>38.4</c:v>
                </c:pt>
                <c:pt idx="41">
                  <c:v>32.6</c:v>
                </c:pt>
                <c:pt idx="42">
                  <c:v>26.9</c:v>
                </c:pt>
                <c:pt idx="43">
                  <c:v>34.700000000000003</c:v>
                </c:pt>
                <c:pt idx="44">
                  <c:v>25.7</c:v>
                </c:pt>
                <c:pt idx="45">
                  <c:v>18.7</c:v>
                </c:pt>
                <c:pt idx="46">
                  <c:v>9</c:v>
                </c:pt>
                <c:pt idx="47">
                  <c:v>9.9</c:v>
                </c:pt>
                <c:pt idx="48">
                  <c:v>10.7</c:v>
                </c:pt>
                <c:pt idx="49">
                  <c:v>11.3</c:v>
                </c:pt>
                <c:pt idx="50">
                  <c:v>5.0999999999999996</c:v>
                </c:pt>
                <c:pt idx="51">
                  <c:v>-0.70000000000000062</c:v>
                </c:pt>
                <c:pt idx="52">
                  <c:v>-10.7</c:v>
                </c:pt>
                <c:pt idx="53">
                  <c:v>-4.0999999999999996</c:v>
                </c:pt>
                <c:pt idx="54">
                  <c:v>-6.3</c:v>
                </c:pt>
                <c:pt idx="55">
                  <c:v>-15</c:v>
                </c:pt>
                <c:pt idx="56">
                  <c:v>-12.4</c:v>
                </c:pt>
                <c:pt idx="57">
                  <c:v>-5.6</c:v>
                </c:pt>
                <c:pt idx="58">
                  <c:v>-0.70000000000000062</c:v>
                </c:pt>
                <c:pt idx="59">
                  <c:v>-0.4</c:v>
                </c:pt>
                <c:pt idx="60">
                  <c:v>2.1</c:v>
                </c:pt>
                <c:pt idx="61">
                  <c:v>-2.7</c:v>
                </c:pt>
                <c:pt idx="62">
                  <c:v>-4</c:v>
                </c:pt>
                <c:pt idx="63">
                  <c:v>-4.3</c:v>
                </c:pt>
                <c:pt idx="64">
                  <c:v>2.8</c:v>
                </c:pt>
                <c:pt idx="65">
                  <c:v>-7.2</c:v>
                </c:pt>
                <c:pt idx="66">
                  <c:v>-7.5</c:v>
                </c:pt>
                <c:pt idx="67">
                  <c:v>-8.5</c:v>
                </c:pt>
                <c:pt idx="68">
                  <c:v>-11</c:v>
                </c:pt>
                <c:pt idx="69">
                  <c:v>-15.3</c:v>
                </c:pt>
                <c:pt idx="70">
                  <c:v>-14.7</c:v>
                </c:pt>
                <c:pt idx="71">
                  <c:v>-15.2</c:v>
                </c:pt>
                <c:pt idx="72" formatCode="#0.0">
                  <c:v>-16.600000000000001</c:v>
                </c:pt>
                <c:pt idx="73" formatCode="#0.0">
                  <c:v>-16.8</c:v>
                </c:pt>
                <c:pt idx="74" formatCode="#0.0">
                  <c:v>-15.2</c:v>
                </c:pt>
                <c:pt idx="75" formatCode="#0.0">
                  <c:v>-14.4</c:v>
                </c:pt>
                <c:pt idx="76" formatCode="#0.0">
                  <c:v>-16.399999999999999</c:v>
                </c:pt>
                <c:pt idx="77" formatCode="#0.0">
                  <c:v>-9.8000000000000007</c:v>
                </c:pt>
                <c:pt idx="78" formatCode="#0.0">
                  <c:v>-4.4000000000000004</c:v>
                </c:pt>
                <c:pt idx="79" formatCode="#0.0">
                  <c:v>-4</c:v>
                </c:pt>
                <c:pt idx="80" formatCode="#0.0">
                  <c:v>-5.4</c:v>
                </c:pt>
                <c:pt idx="81" formatCode="#0.0">
                  <c:v>-2</c:v>
                </c:pt>
                <c:pt idx="82" formatCode="#0.0">
                  <c:v>-3.7</c:v>
                </c:pt>
                <c:pt idx="83" formatCode="#0.0">
                  <c:v>-5.2</c:v>
                </c:pt>
                <c:pt idx="84" formatCode="#0.0">
                  <c:v>-10.9</c:v>
                </c:pt>
                <c:pt idx="85" formatCode="#0.0">
                  <c:v>-12.4</c:v>
                </c:pt>
                <c:pt idx="86" formatCode="#0.0">
                  <c:v>-12.8</c:v>
                </c:pt>
                <c:pt idx="87" formatCode="#0.0">
                  <c:v>-12</c:v>
                </c:pt>
                <c:pt idx="88" formatCode="#0.0">
                  <c:v>-4.2</c:v>
                </c:pt>
                <c:pt idx="89" formatCode="#0.0">
                  <c:v>-4.0999999999999996</c:v>
                </c:pt>
                <c:pt idx="90" formatCode="#0.0">
                  <c:v>-9.2000000000000011</c:v>
                </c:pt>
                <c:pt idx="91" formatCode="#0.0">
                  <c:v>-6.4</c:v>
                </c:pt>
                <c:pt idx="92" formatCode="#0.0">
                  <c:v>-3.3</c:v>
                </c:pt>
                <c:pt idx="93" formatCode="#0.0">
                  <c:v>-8.3000000000000007</c:v>
                </c:pt>
                <c:pt idx="94" formatCode="#0.0">
                  <c:v>-7.4</c:v>
                </c:pt>
                <c:pt idx="95" formatCode="#0.0">
                  <c:v>-8.8000000000000007</c:v>
                </c:pt>
                <c:pt idx="96" formatCode="#0.0">
                  <c:v>-8.6</c:v>
                </c:pt>
                <c:pt idx="97" formatCode="#0.0">
                  <c:v>-8.3000000000000007</c:v>
                </c:pt>
                <c:pt idx="98" formatCode="#0.0">
                  <c:v>-11.2</c:v>
                </c:pt>
                <c:pt idx="99" formatCode="#0.0">
                  <c:v>-11.7</c:v>
                </c:pt>
                <c:pt idx="100" formatCode="#0.0">
                  <c:v>-18.5</c:v>
                </c:pt>
                <c:pt idx="101" formatCode="#0.0">
                  <c:v>-18.3</c:v>
                </c:pt>
                <c:pt idx="102" formatCode="#0.0">
                  <c:v>-9.9</c:v>
                </c:pt>
                <c:pt idx="103" formatCode="#0.0">
                  <c:v>-10.9</c:v>
                </c:pt>
                <c:pt idx="104" formatCode="#0.0">
                  <c:v>-9.7000000000000011</c:v>
                </c:pt>
                <c:pt idx="105" formatCode="#0.0">
                  <c:v>-4.8</c:v>
                </c:pt>
                <c:pt idx="106" formatCode="#0.0">
                  <c:v>-1.2</c:v>
                </c:pt>
                <c:pt idx="107" formatCode="#0.0">
                  <c:v>2.2999999999999998</c:v>
                </c:pt>
                <c:pt idx="108" formatCode="#0.0">
                  <c:v>7.1</c:v>
                </c:pt>
                <c:pt idx="109" formatCode="#0.0">
                  <c:v>17.399999999999999</c:v>
                </c:pt>
                <c:pt idx="110" formatCode="#0.0">
                  <c:v>23.2</c:v>
                </c:pt>
                <c:pt idx="111" formatCode="#0.0">
                  <c:v>28.6</c:v>
                </c:pt>
                <c:pt idx="112" formatCode="#0.0">
                  <c:v>35</c:v>
                </c:pt>
                <c:pt idx="113" formatCode="#0.0">
                  <c:v>20.3</c:v>
                </c:pt>
                <c:pt idx="114" formatCode="#0.0">
                  <c:v>9.3000000000000007</c:v>
                </c:pt>
                <c:pt idx="115" formatCode="#0.0">
                  <c:v>6.4</c:v>
                </c:pt>
                <c:pt idx="116" formatCode="#0.0">
                  <c:v>5.5</c:v>
                </c:pt>
                <c:pt idx="117" formatCode="#0.0">
                  <c:v>5.3</c:v>
                </c:pt>
                <c:pt idx="118" formatCode="#0.0">
                  <c:v>5.0999999999999996</c:v>
                </c:pt>
                <c:pt idx="119" formatCode="#0.0">
                  <c:v>5.6</c:v>
                </c:pt>
                <c:pt idx="120" formatCode="#0.0">
                  <c:v>7.7</c:v>
                </c:pt>
                <c:pt idx="121" formatCode="#0.0">
                  <c:v>-0.60000000000000064</c:v>
                </c:pt>
                <c:pt idx="122" formatCode="#0.0">
                  <c:v>-1.5</c:v>
                </c:pt>
                <c:pt idx="123" formatCode="#0.0">
                  <c:v>-7.2</c:v>
                </c:pt>
                <c:pt idx="124" formatCode="#0.0">
                  <c:v>-11.7</c:v>
                </c:pt>
                <c:pt idx="125" formatCode="#0.0">
                  <c:v>-2.7</c:v>
                </c:pt>
                <c:pt idx="126" formatCode="#0.0">
                  <c:v>0.9</c:v>
                </c:pt>
                <c:pt idx="127" formatCode="#0.0">
                  <c:v>5.7</c:v>
                </c:pt>
                <c:pt idx="128" formatCode="#0.0">
                  <c:v>4.2</c:v>
                </c:pt>
                <c:pt idx="129" formatCode="#0.0">
                  <c:v>5.0999999999999996</c:v>
                </c:pt>
                <c:pt idx="130" formatCode="#0.0">
                  <c:v>1.6</c:v>
                </c:pt>
                <c:pt idx="131" formatCode="#0.0">
                  <c:v>-0.9</c:v>
                </c:pt>
                <c:pt idx="132" formatCode="#0.0">
                  <c:v>-3.2</c:v>
                </c:pt>
                <c:pt idx="133" formatCode="#0.0">
                  <c:v>-1.2</c:v>
                </c:pt>
                <c:pt idx="134" formatCode="#0.0">
                  <c:v>0.8</c:v>
                </c:pt>
                <c:pt idx="135" formatCode="#0.0">
                  <c:v>2.7</c:v>
                </c:pt>
                <c:pt idx="136" formatCode="#0.0">
                  <c:v>10.8</c:v>
                </c:pt>
                <c:pt idx="137" formatCode="#0.0">
                  <c:v>11.3</c:v>
                </c:pt>
                <c:pt idx="138" formatCode="#0.0">
                  <c:v>6.9</c:v>
                </c:pt>
                <c:pt idx="139" formatCode="#0.0">
                  <c:v>9.4</c:v>
                </c:pt>
                <c:pt idx="140" formatCode="#0.0">
                  <c:v>11</c:v>
                </c:pt>
                <c:pt idx="141">
                  <c:v>5.9</c:v>
                </c:pt>
                <c:pt idx="142">
                  <c:v>13.6</c:v>
                </c:pt>
                <c:pt idx="143">
                  <c:v>17.100000000000001</c:v>
                </c:pt>
                <c:pt idx="144">
                  <c:v>24.8</c:v>
                </c:pt>
                <c:pt idx="145" formatCode="0.0">
                  <c:v>27</c:v>
                </c:pt>
                <c:pt idx="146">
                  <c:v>30.1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General</c:formatCode>
                <c:ptCount val="147"/>
                <c:pt idx="0">
                  <c:v>-17.600000000000001</c:v>
                </c:pt>
                <c:pt idx="1">
                  <c:v>-16</c:v>
                </c:pt>
                <c:pt idx="2">
                  <c:v>-14.1</c:v>
                </c:pt>
                <c:pt idx="3">
                  <c:v>-12</c:v>
                </c:pt>
                <c:pt idx="4">
                  <c:v>1.6</c:v>
                </c:pt>
                <c:pt idx="5">
                  <c:v>4.3</c:v>
                </c:pt>
                <c:pt idx="6">
                  <c:v>1</c:v>
                </c:pt>
                <c:pt idx="7">
                  <c:v>2.9</c:v>
                </c:pt>
                <c:pt idx="8">
                  <c:v>3.5</c:v>
                </c:pt>
                <c:pt idx="9">
                  <c:v>-1.5</c:v>
                </c:pt>
                <c:pt idx="10">
                  <c:v>-1.4</c:v>
                </c:pt>
                <c:pt idx="11">
                  <c:v>-2.4</c:v>
                </c:pt>
                <c:pt idx="12">
                  <c:v>4.5</c:v>
                </c:pt>
                <c:pt idx="13">
                  <c:v>5.5</c:v>
                </c:pt>
                <c:pt idx="14">
                  <c:v>7.5</c:v>
                </c:pt>
                <c:pt idx="15">
                  <c:v>6.7</c:v>
                </c:pt>
                <c:pt idx="16">
                  <c:v>-4.5999999999999996</c:v>
                </c:pt>
                <c:pt idx="17">
                  <c:v>-9.1</c:v>
                </c:pt>
                <c:pt idx="18">
                  <c:v>-3.3</c:v>
                </c:pt>
                <c:pt idx="19">
                  <c:v>-1.8</c:v>
                </c:pt>
                <c:pt idx="20">
                  <c:v>-2.2000000000000002</c:v>
                </c:pt>
                <c:pt idx="21">
                  <c:v>0.70000000000000062</c:v>
                </c:pt>
                <c:pt idx="22">
                  <c:v>0.8</c:v>
                </c:pt>
                <c:pt idx="23">
                  <c:v>2.4</c:v>
                </c:pt>
                <c:pt idx="24">
                  <c:v>-1.8</c:v>
                </c:pt>
                <c:pt idx="25">
                  <c:v>-2.6</c:v>
                </c:pt>
                <c:pt idx="26">
                  <c:v>-7.7</c:v>
                </c:pt>
                <c:pt idx="27">
                  <c:v>-8.1</c:v>
                </c:pt>
                <c:pt idx="28">
                  <c:v>-6.9</c:v>
                </c:pt>
                <c:pt idx="29">
                  <c:v>-3.1</c:v>
                </c:pt>
                <c:pt idx="30">
                  <c:v>0.2</c:v>
                </c:pt>
                <c:pt idx="31">
                  <c:v>0</c:v>
                </c:pt>
                <c:pt idx="32">
                  <c:v>8.4</c:v>
                </c:pt>
                <c:pt idx="33">
                  <c:v>7.1</c:v>
                </c:pt>
                <c:pt idx="34">
                  <c:v>8</c:v>
                </c:pt>
                <c:pt idx="35">
                  <c:v>8.3000000000000007</c:v>
                </c:pt>
                <c:pt idx="36">
                  <c:v>10.1</c:v>
                </c:pt>
                <c:pt idx="37">
                  <c:v>14</c:v>
                </c:pt>
                <c:pt idx="38">
                  <c:v>24.4</c:v>
                </c:pt>
                <c:pt idx="39">
                  <c:v>31.1</c:v>
                </c:pt>
                <c:pt idx="40">
                  <c:v>38.4</c:v>
                </c:pt>
                <c:pt idx="41">
                  <c:v>32.6</c:v>
                </c:pt>
                <c:pt idx="42">
                  <c:v>26.9</c:v>
                </c:pt>
                <c:pt idx="43">
                  <c:v>34.700000000000003</c:v>
                </c:pt>
                <c:pt idx="44">
                  <c:v>25.7</c:v>
                </c:pt>
                <c:pt idx="45">
                  <c:v>18.7</c:v>
                </c:pt>
                <c:pt idx="46">
                  <c:v>9</c:v>
                </c:pt>
                <c:pt idx="47">
                  <c:v>9.9</c:v>
                </c:pt>
                <c:pt idx="48">
                  <c:v>10.7</c:v>
                </c:pt>
                <c:pt idx="49">
                  <c:v>11.3</c:v>
                </c:pt>
                <c:pt idx="50">
                  <c:v>5.0999999999999996</c:v>
                </c:pt>
                <c:pt idx="51">
                  <c:v>-0.70000000000000062</c:v>
                </c:pt>
                <c:pt idx="52">
                  <c:v>-10.7</c:v>
                </c:pt>
                <c:pt idx="53">
                  <c:v>-4.0999999999999996</c:v>
                </c:pt>
                <c:pt idx="54">
                  <c:v>-6.3</c:v>
                </c:pt>
                <c:pt idx="55">
                  <c:v>-15</c:v>
                </c:pt>
                <c:pt idx="56">
                  <c:v>-12.4</c:v>
                </c:pt>
                <c:pt idx="57">
                  <c:v>-5.6</c:v>
                </c:pt>
                <c:pt idx="58">
                  <c:v>-0.70000000000000062</c:v>
                </c:pt>
                <c:pt idx="59">
                  <c:v>-0.4</c:v>
                </c:pt>
                <c:pt idx="60">
                  <c:v>2.1</c:v>
                </c:pt>
                <c:pt idx="61">
                  <c:v>-2.7</c:v>
                </c:pt>
                <c:pt idx="62">
                  <c:v>-4</c:v>
                </c:pt>
                <c:pt idx="63">
                  <c:v>-4.3</c:v>
                </c:pt>
                <c:pt idx="64">
                  <c:v>2.8</c:v>
                </c:pt>
                <c:pt idx="65">
                  <c:v>-7.2</c:v>
                </c:pt>
                <c:pt idx="66">
                  <c:v>-7.5</c:v>
                </c:pt>
                <c:pt idx="67">
                  <c:v>-8.5</c:v>
                </c:pt>
                <c:pt idx="68">
                  <c:v>-11</c:v>
                </c:pt>
                <c:pt idx="69">
                  <c:v>-15.3</c:v>
                </c:pt>
                <c:pt idx="70">
                  <c:v>-14.7</c:v>
                </c:pt>
                <c:pt idx="71">
                  <c:v>-15.2</c:v>
                </c:pt>
                <c:pt idx="72" formatCode="#0.0">
                  <c:v>-16.600000000000001</c:v>
                </c:pt>
                <c:pt idx="73" formatCode="#0.0">
                  <c:v>-16.8</c:v>
                </c:pt>
                <c:pt idx="74" formatCode="#0.0">
                  <c:v>-15.2</c:v>
                </c:pt>
                <c:pt idx="75" formatCode="#0.0">
                  <c:v>-14.4</c:v>
                </c:pt>
                <c:pt idx="76" formatCode="#0.0">
                  <c:v>-16.399999999999999</c:v>
                </c:pt>
                <c:pt idx="77" formatCode="#0.0">
                  <c:v>-9.8000000000000007</c:v>
                </c:pt>
                <c:pt idx="78" formatCode="#0.0">
                  <c:v>-4.4000000000000004</c:v>
                </c:pt>
                <c:pt idx="79" formatCode="#0.0">
                  <c:v>-4</c:v>
                </c:pt>
                <c:pt idx="80" formatCode="#0.0">
                  <c:v>-5.4</c:v>
                </c:pt>
                <c:pt idx="81" formatCode="#0.0">
                  <c:v>-2</c:v>
                </c:pt>
                <c:pt idx="82" formatCode="#0.0">
                  <c:v>-3.7</c:v>
                </c:pt>
                <c:pt idx="83" formatCode="#0.0">
                  <c:v>-5.2</c:v>
                </c:pt>
                <c:pt idx="84" formatCode="#0.0">
                  <c:v>-10.9</c:v>
                </c:pt>
                <c:pt idx="85" formatCode="#0.0">
                  <c:v>-12.4</c:v>
                </c:pt>
                <c:pt idx="86" formatCode="#0.0">
                  <c:v>-12.8</c:v>
                </c:pt>
                <c:pt idx="87" formatCode="#0.0">
                  <c:v>-12</c:v>
                </c:pt>
                <c:pt idx="88" formatCode="#0.0">
                  <c:v>-4.2</c:v>
                </c:pt>
                <c:pt idx="89" formatCode="#0.0">
                  <c:v>-4.0999999999999996</c:v>
                </c:pt>
                <c:pt idx="90" formatCode="#0.0">
                  <c:v>-9.2000000000000011</c:v>
                </c:pt>
                <c:pt idx="91" formatCode="#0.0">
                  <c:v>-6.4</c:v>
                </c:pt>
                <c:pt idx="92" formatCode="#0.0">
                  <c:v>-3.3</c:v>
                </c:pt>
                <c:pt idx="93" formatCode="#0.0">
                  <c:v>-8.3000000000000007</c:v>
                </c:pt>
                <c:pt idx="94" formatCode="#0.0">
                  <c:v>-7.4</c:v>
                </c:pt>
                <c:pt idx="95" formatCode="#0.0">
                  <c:v>-8.8000000000000007</c:v>
                </c:pt>
                <c:pt idx="96" formatCode="#0.0">
                  <c:v>-8.6</c:v>
                </c:pt>
                <c:pt idx="97" formatCode="#0.0">
                  <c:v>-8.3000000000000007</c:v>
                </c:pt>
                <c:pt idx="98" formatCode="#0.0">
                  <c:v>-11.2</c:v>
                </c:pt>
                <c:pt idx="99" formatCode="#0.0">
                  <c:v>-11.7</c:v>
                </c:pt>
                <c:pt idx="100" formatCode="#0.0">
                  <c:v>-18.5</c:v>
                </c:pt>
                <c:pt idx="101" formatCode="#0.0">
                  <c:v>-18.3</c:v>
                </c:pt>
                <c:pt idx="102" formatCode="#0.0">
                  <c:v>-9.9</c:v>
                </c:pt>
                <c:pt idx="103" formatCode="#0.0">
                  <c:v>-10.9</c:v>
                </c:pt>
                <c:pt idx="104" formatCode="#0.0">
                  <c:v>-9.7000000000000011</c:v>
                </c:pt>
                <c:pt idx="105" formatCode="#0.0">
                  <c:v>-4.8</c:v>
                </c:pt>
                <c:pt idx="106" formatCode="#0.0">
                  <c:v>-1.2</c:v>
                </c:pt>
                <c:pt idx="107" formatCode="#0.0">
                  <c:v>2.2999999999999998</c:v>
                </c:pt>
                <c:pt idx="108" formatCode="#0.0">
                  <c:v>7.1</c:v>
                </c:pt>
                <c:pt idx="109" formatCode="#0.0">
                  <c:v>17.399999999999999</c:v>
                </c:pt>
                <c:pt idx="110" formatCode="#0.0">
                  <c:v>23.2</c:v>
                </c:pt>
                <c:pt idx="111" formatCode="#0.0">
                  <c:v>28.6</c:v>
                </c:pt>
                <c:pt idx="112" formatCode="#0.0">
                  <c:v>35</c:v>
                </c:pt>
                <c:pt idx="113" formatCode="#0.0">
                  <c:v>20.3</c:v>
                </c:pt>
                <c:pt idx="114" formatCode="#0.0">
                  <c:v>9.3000000000000007</c:v>
                </c:pt>
                <c:pt idx="115" formatCode="#0.0">
                  <c:v>6.4</c:v>
                </c:pt>
                <c:pt idx="116" formatCode="#0.0">
                  <c:v>5.5</c:v>
                </c:pt>
                <c:pt idx="117" formatCode="#0.0">
                  <c:v>5.3</c:v>
                </c:pt>
                <c:pt idx="118" formatCode="#0.0">
                  <c:v>5.0999999999999996</c:v>
                </c:pt>
                <c:pt idx="119" formatCode="#0.0">
                  <c:v>5.6</c:v>
                </c:pt>
                <c:pt idx="120" formatCode="#0.0">
                  <c:v>7.7</c:v>
                </c:pt>
                <c:pt idx="121" formatCode="#0.0">
                  <c:v>-0.60000000000000064</c:v>
                </c:pt>
                <c:pt idx="122" formatCode="#0.0">
                  <c:v>-1.5</c:v>
                </c:pt>
                <c:pt idx="123" formatCode="#0.0">
                  <c:v>-7.2</c:v>
                </c:pt>
                <c:pt idx="124" formatCode="#0.0">
                  <c:v>-11.7</c:v>
                </c:pt>
                <c:pt idx="125" formatCode="#0.0">
                  <c:v>-2.7</c:v>
                </c:pt>
                <c:pt idx="126" formatCode="#0.0">
                  <c:v>0.9</c:v>
                </c:pt>
                <c:pt idx="127" formatCode="#0.0">
                  <c:v>5.7</c:v>
                </c:pt>
                <c:pt idx="128" formatCode="#0.0">
                  <c:v>4.2</c:v>
                </c:pt>
                <c:pt idx="129" formatCode="#0.0">
                  <c:v>5.0999999999999996</c:v>
                </c:pt>
                <c:pt idx="130" formatCode="#0.0">
                  <c:v>1.6</c:v>
                </c:pt>
                <c:pt idx="131" formatCode="#0.0">
                  <c:v>-0.9</c:v>
                </c:pt>
                <c:pt idx="132" formatCode="#0.0">
                  <c:v>-3.2</c:v>
                </c:pt>
                <c:pt idx="133" formatCode="#0.0">
                  <c:v>-1.2</c:v>
                </c:pt>
                <c:pt idx="134" formatCode="#0.0">
                  <c:v>0.8</c:v>
                </c:pt>
                <c:pt idx="135" formatCode="#0.0">
                  <c:v>2.7</c:v>
                </c:pt>
                <c:pt idx="136" formatCode="#0.0">
                  <c:v>10.8</c:v>
                </c:pt>
                <c:pt idx="137" formatCode="#0.0">
                  <c:v>11.3</c:v>
                </c:pt>
                <c:pt idx="138" formatCode="#0.0">
                  <c:v>6.9</c:v>
                </c:pt>
                <c:pt idx="139" formatCode="#0.0">
                  <c:v>9.4</c:v>
                </c:pt>
                <c:pt idx="140" formatCode="#0.0">
                  <c:v>11</c:v>
                </c:pt>
                <c:pt idx="141">
                  <c:v>5.9</c:v>
                </c:pt>
                <c:pt idx="142">
                  <c:v>13.6</c:v>
                </c:pt>
                <c:pt idx="143">
                  <c:v>17.100000000000001</c:v>
                </c:pt>
                <c:pt idx="144">
                  <c:v>24.8</c:v>
                </c:pt>
                <c:pt idx="145" formatCode="0.0">
                  <c:v>27</c:v>
                </c:pt>
                <c:pt idx="146">
                  <c:v>30.1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416960"/>
        <c:axId val="101418496"/>
        <c:axId val="0"/>
      </c:bar3DChart>
      <c:dateAx>
        <c:axId val="1014169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900"/>
            </a:pPr>
            <a:endParaRPr lang="en-US"/>
          </a:p>
        </c:txPr>
        <c:crossAx val="101418496"/>
        <c:crosses val="autoZero"/>
        <c:auto val="1"/>
        <c:lblOffset val="100"/>
        <c:baseTimeUnit val="months"/>
      </c:dateAx>
      <c:valAx>
        <c:axId val="1014184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12-month % Change</a:t>
                </a:r>
              </a:p>
            </c:rich>
          </c:tx>
          <c:layout>
            <c:manualLayout>
              <c:xMode val="edge"/>
              <c:yMode val="edge"/>
              <c:x val="1.150918635170604E-2"/>
              <c:y val="0.161294071560019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1416960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Concrete Products PPI</a:t>
            </a:r>
          </a:p>
        </c:rich>
      </c:tx>
      <c:layout>
        <c:manualLayout>
          <c:xMode val="edge"/>
          <c:yMode val="edge"/>
          <c:x val="0.33905660377359753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933643521832499"/>
          <c:y val="3.9027899290366479E-2"/>
          <c:w val="0.8545974287936231"/>
          <c:h val="0.7443238046798315"/>
        </c:manualLayout>
      </c:layout>
      <c:bar3DChart>
        <c:barDir val="col"/>
        <c:grouping val="cluster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#0.0</c:formatCode>
                <c:ptCount val="147"/>
                <c:pt idx="0">
                  <c:v>2.1</c:v>
                </c:pt>
                <c:pt idx="1">
                  <c:v>3.3</c:v>
                </c:pt>
                <c:pt idx="2">
                  <c:v>2.9</c:v>
                </c:pt>
                <c:pt idx="3">
                  <c:v>2.9</c:v>
                </c:pt>
                <c:pt idx="4">
                  <c:v>3.3</c:v>
                </c:pt>
                <c:pt idx="5">
                  <c:v>1.8</c:v>
                </c:pt>
                <c:pt idx="6">
                  <c:v>2.8</c:v>
                </c:pt>
                <c:pt idx="7">
                  <c:v>2.8</c:v>
                </c:pt>
                <c:pt idx="8">
                  <c:v>2.2999999999999998</c:v>
                </c:pt>
                <c:pt idx="9">
                  <c:v>2.2999999999999998</c:v>
                </c:pt>
                <c:pt idx="10">
                  <c:v>2.5</c:v>
                </c:pt>
                <c:pt idx="11">
                  <c:v>2.4</c:v>
                </c:pt>
                <c:pt idx="12">
                  <c:v>3</c:v>
                </c:pt>
                <c:pt idx="13">
                  <c:v>0.9</c:v>
                </c:pt>
                <c:pt idx="14">
                  <c:v>1</c:v>
                </c:pt>
                <c:pt idx="15">
                  <c:v>1</c:v>
                </c:pt>
                <c:pt idx="16">
                  <c:v>0.4</c:v>
                </c:pt>
                <c:pt idx="17">
                  <c:v>1.5</c:v>
                </c:pt>
                <c:pt idx="18">
                  <c:v>0.30000000000000032</c:v>
                </c:pt>
                <c:pt idx="19">
                  <c:v>0.2</c:v>
                </c:pt>
                <c:pt idx="20">
                  <c:v>0</c:v>
                </c:pt>
                <c:pt idx="21">
                  <c:v>0</c:v>
                </c:pt>
                <c:pt idx="22">
                  <c:v>-0.30000000000000032</c:v>
                </c:pt>
                <c:pt idx="23">
                  <c:v>-0.30000000000000032</c:v>
                </c:pt>
                <c:pt idx="24">
                  <c:v>-0.4</c:v>
                </c:pt>
                <c:pt idx="25">
                  <c:v>0.5</c:v>
                </c:pt>
                <c:pt idx="26">
                  <c:v>0.5</c:v>
                </c:pt>
                <c:pt idx="27">
                  <c:v>0.4</c:v>
                </c:pt>
                <c:pt idx="28">
                  <c:v>0.5</c:v>
                </c:pt>
                <c:pt idx="29">
                  <c:v>0.30000000000000032</c:v>
                </c:pt>
                <c:pt idx="30">
                  <c:v>0.5</c:v>
                </c:pt>
                <c:pt idx="31">
                  <c:v>0.70000000000000062</c:v>
                </c:pt>
                <c:pt idx="32">
                  <c:v>0.60000000000000064</c:v>
                </c:pt>
                <c:pt idx="33">
                  <c:v>0.70000000000000062</c:v>
                </c:pt>
                <c:pt idx="34">
                  <c:v>1.4</c:v>
                </c:pt>
                <c:pt idx="35">
                  <c:v>1.5</c:v>
                </c:pt>
                <c:pt idx="36">
                  <c:v>2.2999999999999998</c:v>
                </c:pt>
                <c:pt idx="37">
                  <c:v>3.1</c:v>
                </c:pt>
                <c:pt idx="38">
                  <c:v>2.8</c:v>
                </c:pt>
                <c:pt idx="39">
                  <c:v>3.1</c:v>
                </c:pt>
                <c:pt idx="40">
                  <c:v>3.7</c:v>
                </c:pt>
                <c:pt idx="41">
                  <c:v>4.4000000000000004</c:v>
                </c:pt>
                <c:pt idx="42">
                  <c:v>4.5999999999999996</c:v>
                </c:pt>
                <c:pt idx="43">
                  <c:v>5.5</c:v>
                </c:pt>
                <c:pt idx="44">
                  <c:v>7.1</c:v>
                </c:pt>
                <c:pt idx="45">
                  <c:v>7.7</c:v>
                </c:pt>
                <c:pt idx="46">
                  <c:v>7.5</c:v>
                </c:pt>
                <c:pt idx="47">
                  <c:v>7.7</c:v>
                </c:pt>
                <c:pt idx="48">
                  <c:v>8.8000000000000007</c:v>
                </c:pt>
                <c:pt idx="49">
                  <c:v>8.8000000000000007</c:v>
                </c:pt>
                <c:pt idx="50">
                  <c:v>9.9</c:v>
                </c:pt>
                <c:pt idx="51">
                  <c:v>10.200000000000001</c:v>
                </c:pt>
                <c:pt idx="52">
                  <c:v>9.9</c:v>
                </c:pt>
                <c:pt idx="53">
                  <c:v>9.6</c:v>
                </c:pt>
                <c:pt idx="54">
                  <c:v>11.2</c:v>
                </c:pt>
                <c:pt idx="55">
                  <c:v>10.4</c:v>
                </c:pt>
                <c:pt idx="56">
                  <c:v>9.8000000000000007</c:v>
                </c:pt>
                <c:pt idx="57">
                  <c:v>9.4</c:v>
                </c:pt>
                <c:pt idx="58">
                  <c:v>10.5</c:v>
                </c:pt>
                <c:pt idx="59">
                  <c:v>10.1</c:v>
                </c:pt>
                <c:pt idx="60">
                  <c:v>11.3</c:v>
                </c:pt>
                <c:pt idx="61">
                  <c:v>11.6</c:v>
                </c:pt>
                <c:pt idx="62">
                  <c:v>11.1</c:v>
                </c:pt>
                <c:pt idx="63">
                  <c:v>11.2</c:v>
                </c:pt>
                <c:pt idx="64">
                  <c:v>11.2</c:v>
                </c:pt>
                <c:pt idx="65">
                  <c:v>11.1</c:v>
                </c:pt>
                <c:pt idx="66">
                  <c:v>10.3</c:v>
                </c:pt>
                <c:pt idx="67">
                  <c:v>10</c:v>
                </c:pt>
                <c:pt idx="68">
                  <c:v>9.2000000000000011</c:v>
                </c:pt>
                <c:pt idx="69">
                  <c:v>9</c:v>
                </c:pt>
                <c:pt idx="70">
                  <c:v>7.9</c:v>
                </c:pt>
                <c:pt idx="71">
                  <c:v>8.2000000000000011</c:v>
                </c:pt>
                <c:pt idx="72">
                  <c:v>6</c:v>
                </c:pt>
                <c:pt idx="73">
                  <c:v>5.2</c:v>
                </c:pt>
                <c:pt idx="74">
                  <c:v>5.3</c:v>
                </c:pt>
                <c:pt idx="75">
                  <c:v>4.7</c:v>
                </c:pt>
                <c:pt idx="76">
                  <c:v>4.5999999999999996</c:v>
                </c:pt>
                <c:pt idx="77">
                  <c:v>4.5</c:v>
                </c:pt>
                <c:pt idx="78">
                  <c:v>3.7</c:v>
                </c:pt>
                <c:pt idx="79">
                  <c:v>3.8</c:v>
                </c:pt>
                <c:pt idx="80">
                  <c:v>3.7</c:v>
                </c:pt>
                <c:pt idx="81">
                  <c:v>3.6</c:v>
                </c:pt>
                <c:pt idx="82">
                  <c:v>3.4</c:v>
                </c:pt>
                <c:pt idx="83">
                  <c:v>3.7</c:v>
                </c:pt>
                <c:pt idx="84">
                  <c:v>2.8</c:v>
                </c:pt>
                <c:pt idx="85">
                  <c:v>2.8</c:v>
                </c:pt>
                <c:pt idx="86">
                  <c:v>2.6</c:v>
                </c:pt>
                <c:pt idx="87">
                  <c:v>2.9</c:v>
                </c:pt>
                <c:pt idx="88">
                  <c:v>3.3</c:v>
                </c:pt>
                <c:pt idx="89">
                  <c:v>3.5</c:v>
                </c:pt>
                <c:pt idx="90">
                  <c:v>3.5</c:v>
                </c:pt>
                <c:pt idx="91">
                  <c:v>3.5</c:v>
                </c:pt>
                <c:pt idx="92">
                  <c:v>4</c:v>
                </c:pt>
                <c:pt idx="93">
                  <c:v>4.5999999999999996</c:v>
                </c:pt>
                <c:pt idx="94">
                  <c:v>4.3</c:v>
                </c:pt>
                <c:pt idx="95">
                  <c:v>4</c:v>
                </c:pt>
                <c:pt idx="96">
                  <c:v>5</c:v>
                </c:pt>
                <c:pt idx="97">
                  <c:v>4.7</c:v>
                </c:pt>
                <c:pt idx="98">
                  <c:v>3.8</c:v>
                </c:pt>
                <c:pt idx="99">
                  <c:v>3</c:v>
                </c:pt>
                <c:pt idx="100">
                  <c:v>2.2999999999999998</c:v>
                </c:pt>
                <c:pt idx="101">
                  <c:v>1.9000000000000001</c:v>
                </c:pt>
                <c:pt idx="102">
                  <c:v>1.5</c:v>
                </c:pt>
                <c:pt idx="103">
                  <c:v>0.9</c:v>
                </c:pt>
                <c:pt idx="104">
                  <c:v>0</c:v>
                </c:pt>
                <c:pt idx="105">
                  <c:v>-1.1000000000000001</c:v>
                </c:pt>
                <c:pt idx="106">
                  <c:v>-1.3</c:v>
                </c:pt>
                <c:pt idx="107">
                  <c:v>-1.4</c:v>
                </c:pt>
                <c:pt idx="108">
                  <c:v>-2.9</c:v>
                </c:pt>
                <c:pt idx="109">
                  <c:v>-2.5</c:v>
                </c:pt>
                <c:pt idx="110">
                  <c:v>-1.8</c:v>
                </c:pt>
                <c:pt idx="111">
                  <c:v>-1.9000000000000001</c:v>
                </c:pt>
                <c:pt idx="112">
                  <c:v>-2</c:v>
                </c:pt>
                <c:pt idx="113">
                  <c:v>-2</c:v>
                </c:pt>
                <c:pt idx="114">
                  <c:v>-1.7</c:v>
                </c:pt>
                <c:pt idx="115">
                  <c:v>-1.4</c:v>
                </c:pt>
                <c:pt idx="116">
                  <c:v>-1.1000000000000001</c:v>
                </c:pt>
                <c:pt idx="117">
                  <c:v>-0.8</c:v>
                </c:pt>
                <c:pt idx="118">
                  <c:v>-0.30000000000000032</c:v>
                </c:pt>
                <c:pt idx="119">
                  <c:v>-0.4</c:v>
                </c:pt>
                <c:pt idx="120">
                  <c:v>-0.1</c:v>
                </c:pt>
                <c:pt idx="121">
                  <c:v>-0.5</c:v>
                </c:pt>
                <c:pt idx="122">
                  <c:v>-0.70000000000000062</c:v>
                </c:pt>
                <c:pt idx="123">
                  <c:v>-0.30000000000000032</c:v>
                </c:pt>
                <c:pt idx="124">
                  <c:v>0</c:v>
                </c:pt>
                <c:pt idx="125">
                  <c:v>0.1</c:v>
                </c:pt>
                <c:pt idx="126">
                  <c:v>0.1</c:v>
                </c:pt>
                <c:pt idx="127">
                  <c:v>0.2</c:v>
                </c:pt>
                <c:pt idx="128">
                  <c:v>0.4</c:v>
                </c:pt>
                <c:pt idx="129">
                  <c:v>0.4</c:v>
                </c:pt>
                <c:pt idx="130">
                  <c:v>0.70000000000000062</c:v>
                </c:pt>
                <c:pt idx="131">
                  <c:v>0.8</c:v>
                </c:pt>
                <c:pt idx="132">
                  <c:v>1.2</c:v>
                </c:pt>
                <c:pt idx="133">
                  <c:v>1.6</c:v>
                </c:pt>
                <c:pt idx="134">
                  <c:v>2.1</c:v>
                </c:pt>
                <c:pt idx="135">
                  <c:v>2.2000000000000002</c:v>
                </c:pt>
                <c:pt idx="136">
                  <c:v>2</c:v>
                </c:pt>
                <c:pt idx="137">
                  <c:v>1.6</c:v>
                </c:pt>
                <c:pt idx="138">
                  <c:v>1.9000000000000001</c:v>
                </c:pt>
                <c:pt idx="139">
                  <c:v>2.1</c:v>
                </c:pt>
                <c:pt idx="140">
                  <c:v>2.2000000000000002</c:v>
                </c:pt>
                <c:pt idx="141" formatCode="0.0">
                  <c:v>2.4</c:v>
                </c:pt>
                <c:pt idx="142" formatCode="0.0">
                  <c:v>2.2000000000000002</c:v>
                </c:pt>
                <c:pt idx="143" formatCode="0.0">
                  <c:v>2.2999999999999998</c:v>
                </c:pt>
                <c:pt idx="144" formatCode="0.0">
                  <c:v>2.2999999999999998</c:v>
                </c:pt>
                <c:pt idx="145" formatCode="0.0">
                  <c:v>2.2999999999999998</c:v>
                </c:pt>
                <c:pt idx="146" formatCode="0.0">
                  <c:v>2.1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#0.0</c:formatCode>
                <c:ptCount val="147"/>
                <c:pt idx="0">
                  <c:v>2.1</c:v>
                </c:pt>
                <c:pt idx="1">
                  <c:v>3.3</c:v>
                </c:pt>
                <c:pt idx="2">
                  <c:v>2.9</c:v>
                </c:pt>
                <c:pt idx="3">
                  <c:v>2.9</c:v>
                </c:pt>
                <c:pt idx="4">
                  <c:v>3.3</c:v>
                </c:pt>
                <c:pt idx="5">
                  <c:v>1.8</c:v>
                </c:pt>
                <c:pt idx="6">
                  <c:v>2.8</c:v>
                </c:pt>
                <c:pt idx="7">
                  <c:v>2.8</c:v>
                </c:pt>
                <c:pt idx="8">
                  <c:v>2.2999999999999998</c:v>
                </c:pt>
                <c:pt idx="9">
                  <c:v>2.2999999999999998</c:v>
                </c:pt>
                <c:pt idx="10">
                  <c:v>2.5</c:v>
                </c:pt>
                <c:pt idx="11">
                  <c:v>2.4</c:v>
                </c:pt>
                <c:pt idx="12">
                  <c:v>3</c:v>
                </c:pt>
                <c:pt idx="13">
                  <c:v>0.9</c:v>
                </c:pt>
                <c:pt idx="14">
                  <c:v>1</c:v>
                </c:pt>
                <c:pt idx="15">
                  <c:v>1</c:v>
                </c:pt>
                <c:pt idx="16">
                  <c:v>0.4</c:v>
                </c:pt>
                <c:pt idx="17">
                  <c:v>1.5</c:v>
                </c:pt>
                <c:pt idx="18">
                  <c:v>0.30000000000000032</c:v>
                </c:pt>
                <c:pt idx="19">
                  <c:v>0.2</c:v>
                </c:pt>
                <c:pt idx="20">
                  <c:v>0</c:v>
                </c:pt>
                <c:pt idx="21">
                  <c:v>0</c:v>
                </c:pt>
                <c:pt idx="22">
                  <c:v>-0.30000000000000032</c:v>
                </c:pt>
                <c:pt idx="23">
                  <c:v>-0.30000000000000032</c:v>
                </c:pt>
                <c:pt idx="24">
                  <c:v>-0.4</c:v>
                </c:pt>
                <c:pt idx="25">
                  <c:v>0.5</c:v>
                </c:pt>
                <c:pt idx="26">
                  <c:v>0.5</c:v>
                </c:pt>
                <c:pt idx="27">
                  <c:v>0.4</c:v>
                </c:pt>
                <c:pt idx="28">
                  <c:v>0.5</c:v>
                </c:pt>
                <c:pt idx="29">
                  <c:v>0.30000000000000032</c:v>
                </c:pt>
                <c:pt idx="30">
                  <c:v>0.5</c:v>
                </c:pt>
                <c:pt idx="31">
                  <c:v>0.70000000000000062</c:v>
                </c:pt>
                <c:pt idx="32">
                  <c:v>0.60000000000000064</c:v>
                </c:pt>
                <c:pt idx="33">
                  <c:v>0.70000000000000062</c:v>
                </c:pt>
                <c:pt idx="34">
                  <c:v>1.4</c:v>
                </c:pt>
                <c:pt idx="35">
                  <c:v>1.5</c:v>
                </c:pt>
                <c:pt idx="36">
                  <c:v>2.2999999999999998</c:v>
                </c:pt>
                <c:pt idx="37">
                  <c:v>3.1</c:v>
                </c:pt>
                <c:pt idx="38">
                  <c:v>2.8</c:v>
                </c:pt>
                <c:pt idx="39">
                  <c:v>3.1</c:v>
                </c:pt>
                <c:pt idx="40">
                  <c:v>3.7</c:v>
                </c:pt>
                <c:pt idx="41">
                  <c:v>4.4000000000000004</c:v>
                </c:pt>
                <c:pt idx="42">
                  <c:v>4.5999999999999996</c:v>
                </c:pt>
                <c:pt idx="43">
                  <c:v>5.5</c:v>
                </c:pt>
                <c:pt idx="44">
                  <c:v>7.1</c:v>
                </c:pt>
                <c:pt idx="45">
                  <c:v>7.7</c:v>
                </c:pt>
                <c:pt idx="46">
                  <c:v>7.5</c:v>
                </c:pt>
                <c:pt idx="47">
                  <c:v>7.7</c:v>
                </c:pt>
                <c:pt idx="48">
                  <c:v>8.8000000000000007</c:v>
                </c:pt>
                <c:pt idx="49">
                  <c:v>8.8000000000000007</c:v>
                </c:pt>
                <c:pt idx="50">
                  <c:v>9.9</c:v>
                </c:pt>
                <c:pt idx="51">
                  <c:v>10.200000000000001</c:v>
                </c:pt>
                <c:pt idx="52">
                  <c:v>9.9</c:v>
                </c:pt>
                <c:pt idx="53">
                  <c:v>9.6</c:v>
                </c:pt>
                <c:pt idx="54">
                  <c:v>11.2</c:v>
                </c:pt>
                <c:pt idx="55">
                  <c:v>10.4</c:v>
                </c:pt>
                <c:pt idx="56">
                  <c:v>9.8000000000000007</c:v>
                </c:pt>
                <c:pt idx="57">
                  <c:v>9.4</c:v>
                </c:pt>
                <c:pt idx="58">
                  <c:v>10.5</c:v>
                </c:pt>
                <c:pt idx="59">
                  <c:v>10.1</c:v>
                </c:pt>
                <c:pt idx="60">
                  <c:v>11.3</c:v>
                </c:pt>
                <c:pt idx="61">
                  <c:v>11.6</c:v>
                </c:pt>
                <c:pt idx="62">
                  <c:v>11.1</c:v>
                </c:pt>
                <c:pt idx="63">
                  <c:v>11.2</c:v>
                </c:pt>
                <c:pt idx="64">
                  <c:v>11.2</c:v>
                </c:pt>
                <c:pt idx="65">
                  <c:v>11.1</c:v>
                </c:pt>
                <c:pt idx="66">
                  <c:v>10.3</c:v>
                </c:pt>
                <c:pt idx="67">
                  <c:v>10</c:v>
                </c:pt>
                <c:pt idx="68">
                  <c:v>9.2000000000000011</c:v>
                </c:pt>
                <c:pt idx="69">
                  <c:v>9</c:v>
                </c:pt>
                <c:pt idx="70">
                  <c:v>7.9</c:v>
                </c:pt>
                <c:pt idx="71">
                  <c:v>8.2000000000000011</c:v>
                </c:pt>
                <c:pt idx="72">
                  <c:v>6</c:v>
                </c:pt>
                <c:pt idx="73">
                  <c:v>5.2</c:v>
                </c:pt>
                <c:pt idx="74">
                  <c:v>5.3</c:v>
                </c:pt>
                <c:pt idx="75">
                  <c:v>4.7</c:v>
                </c:pt>
                <c:pt idx="76">
                  <c:v>4.5999999999999996</c:v>
                </c:pt>
                <c:pt idx="77">
                  <c:v>4.5</c:v>
                </c:pt>
                <c:pt idx="78">
                  <c:v>3.7</c:v>
                </c:pt>
                <c:pt idx="79">
                  <c:v>3.8</c:v>
                </c:pt>
                <c:pt idx="80">
                  <c:v>3.7</c:v>
                </c:pt>
                <c:pt idx="81">
                  <c:v>3.6</c:v>
                </c:pt>
                <c:pt idx="82">
                  <c:v>3.4</c:v>
                </c:pt>
                <c:pt idx="83">
                  <c:v>3.7</c:v>
                </c:pt>
                <c:pt idx="84">
                  <c:v>2.8</c:v>
                </c:pt>
                <c:pt idx="85">
                  <c:v>2.8</c:v>
                </c:pt>
                <c:pt idx="86">
                  <c:v>2.6</c:v>
                </c:pt>
                <c:pt idx="87">
                  <c:v>2.9</c:v>
                </c:pt>
                <c:pt idx="88">
                  <c:v>3.3</c:v>
                </c:pt>
                <c:pt idx="89">
                  <c:v>3.5</c:v>
                </c:pt>
                <c:pt idx="90">
                  <c:v>3.5</c:v>
                </c:pt>
                <c:pt idx="91">
                  <c:v>3.5</c:v>
                </c:pt>
                <c:pt idx="92">
                  <c:v>4</c:v>
                </c:pt>
                <c:pt idx="93">
                  <c:v>4.5999999999999996</c:v>
                </c:pt>
                <c:pt idx="94">
                  <c:v>4.3</c:v>
                </c:pt>
                <c:pt idx="95">
                  <c:v>4</c:v>
                </c:pt>
                <c:pt idx="96">
                  <c:v>5</c:v>
                </c:pt>
                <c:pt idx="97">
                  <c:v>4.7</c:v>
                </c:pt>
                <c:pt idx="98">
                  <c:v>3.8</c:v>
                </c:pt>
                <c:pt idx="99">
                  <c:v>3</c:v>
                </c:pt>
                <c:pt idx="100">
                  <c:v>2.2999999999999998</c:v>
                </c:pt>
                <c:pt idx="101">
                  <c:v>1.9000000000000001</c:v>
                </c:pt>
                <c:pt idx="102">
                  <c:v>1.5</c:v>
                </c:pt>
                <c:pt idx="103">
                  <c:v>0.9</c:v>
                </c:pt>
                <c:pt idx="104">
                  <c:v>0</c:v>
                </c:pt>
                <c:pt idx="105">
                  <c:v>-1.1000000000000001</c:v>
                </c:pt>
                <c:pt idx="106">
                  <c:v>-1.3</c:v>
                </c:pt>
                <c:pt idx="107">
                  <c:v>-1.4</c:v>
                </c:pt>
                <c:pt idx="108">
                  <c:v>-2.9</c:v>
                </c:pt>
                <c:pt idx="109">
                  <c:v>-2.5</c:v>
                </c:pt>
                <c:pt idx="110">
                  <c:v>-1.8</c:v>
                </c:pt>
                <c:pt idx="111">
                  <c:v>-1.9000000000000001</c:v>
                </c:pt>
                <c:pt idx="112">
                  <c:v>-2</c:v>
                </c:pt>
                <c:pt idx="113">
                  <c:v>-2</c:v>
                </c:pt>
                <c:pt idx="114">
                  <c:v>-1.7</c:v>
                </c:pt>
                <c:pt idx="115">
                  <c:v>-1.4</c:v>
                </c:pt>
                <c:pt idx="116">
                  <c:v>-1.1000000000000001</c:v>
                </c:pt>
                <c:pt idx="117">
                  <c:v>-0.8</c:v>
                </c:pt>
                <c:pt idx="118">
                  <c:v>-0.30000000000000032</c:v>
                </c:pt>
                <c:pt idx="119">
                  <c:v>-0.4</c:v>
                </c:pt>
                <c:pt idx="120">
                  <c:v>-0.1</c:v>
                </c:pt>
                <c:pt idx="121">
                  <c:v>-0.5</c:v>
                </c:pt>
                <c:pt idx="122">
                  <c:v>-0.70000000000000062</c:v>
                </c:pt>
                <c:pt idx="123">
                  <c:v>-0.30000000000000032</c:v>
                </c:pt>
                <c:pt idx="124">
                  <c:v>0</c:v>
                </c:pt>
                <c:pt idx="125">
                  <c:v>0.1</c:v>
                </c:pt>
                <c:pt idx="126">
                  <c:v>0.1</c:v>
                </c:pt>
                <c:pt idx="127">
                  <c:v>0.2</c:v>
                </c:pt>
                <c:pt idx="128">
                  <c:v>0.4</c:v>
                </c:pt>
                <c:pt idx="129">
                  <c:v>0.4</c:v>
                </c:pt>
                <c:pt idx="130">
                  <c:v>0.70000000000000062</c:v>
                </c:pt>
                <c:pt idx="131">
                  <c:v>0.8</c:v>
                </c:pt>
                <c:pt idx="132">
                  <c:v>1.2</c:v>
                </c:pt>
                <c:pt idx="133">
                  <c:v>1.6</c:v>
                </c:pt>
                <c:pt idx="134">
                  <c:v>2.1</c:v>
                </c:pt>
                <c:pt idx="135">
                  <c:v>2.2000000000000002</c:v>
                </c:pt>
                <c:pt idx="136">
                  <c:v>2</c:v>
                </c:pt>
                <c:pt idx="137">
                  <c:v>1.6</c:v>
                </c:pt>
                <c:pt idx="138">
                  <c:v>1.9000000000000001</c:v>
                </c:pt>
                <c:pt idx="139">
                  <c:v>2.1</c:v>
                </c:pt>
                <c:pt idx="140">
                  <c:v>2.2000000000000002</c:v>
                </c:pt>
                <c:pt idx="141" formatCode="0.0">
                  <c:v>2.4</c:v>
                </c:pt>
                <c:pt idx="142" formatCode="0.0">
                  <c:v>2.2000000000000002</c:v>
                </c:pt>
                <c:pt idx="143" formatCode="0.0">
                  <c:v>2.2999999999999998</c:v>
                </c:pt>
                <c:pt idx="144" formatCode="0.0">
                  <c:v>2.2999999999999998</c:v>
                </c:pt>
                <c:pt idx="145" formatCode="0.0">
                  <c:v>2.2999999999999998</c:v>
                </c:pt>
                <c:pt idx="146" formatCode="0.0">
                  <c:v>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395072"/>
        <c:axId val="101446016"/>
        <c:axId val="0"/>
      </c:bar3DChart>
      <c:dateAx>
        <c:axId val="1013950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900"/>
            </a:pPr>
            <a:endParaRPr lang="en-US"/>
          </a:p>
        </c:txPr>
        <c:crossAx val="101446016"/>
        <c:crosses val="autoZero"/>
        <c:auto val="1"/>
        <c:lblOffset val="100"/>
        <c:baseTimeUnit val="months"/>
      </c:dateAx>
      <c:valAx>
        <c:axId val="1014460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12-month % Change</a:t>
                </a:r>
              </a:p>
            </c:rich>
          </c:tx>
          <c:layout>
            <c:manualLayout>
              <c:xMode val="edge"/>
              <c:yMode val="edge"/>
              <c:x val="8.4227207448125587E-3"/>
              <c:y val="9.2061679790026246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1395072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 dirty="0" smtClean="0"/>
              <a:t>NYMEX Crude</a:t>
            </a:r>
            <a:r>
              <a:rPr lang="en-US" sz="1100" baseline="0" dirty="0" smtClean="0"/>
              <a:t> Oil</a:t>
            </a:r>
            <a:endParaRPr lang="en-US" sz="1100" dirty="0"/>
          </a:p>
        </c:rich>
      </c:tx>
      <c:layout>
        <c:manualLayout>
          <c:xMode val="edge"/>
          <c:yMode val="edge"/>
          <c:x val="0.33905660377359775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2726256440687"/>
          <c:y val="3.9845663784702091E-2"/>
          <c:w val="0.8545974287936231"/>
          <c:h val="0.74432380467983184"/>
        </c:manualLayout>
      </c:layout>
      <c:bar3DChart>
        <c:barDir val="col"/>
        <c:grouping val="cluster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numRef>
              <c:f>Sheet1!$A$2:$A$147</c:f>
              <c:numCache>
                <c:formatCode>mmm\-yy</c:formatCode>
                <c:ptCount val="146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</c:numCache>
            </c:numRef>
          </c:cat>
          <c:val>
            <c:numRef>
              <c:f>Sheet1!$B$2:$B$147</c:f>
              <c:numCache>
                <c:formatCode>General</c:formatCode>
                <c:ptCount val="146"/>
                <c:pt idx="0">
                  <c:v>8.3302480562754475</c:v>
                </c:pt>
                <c:pt idx="1">
                  <c:v>1.160409556314002</c:v>
                </c:pt>
                <c:pt idx="2">
                  <c:v>-8.7654734024757435</c:v>
                </c:pt>
                <c:pt idx="3">
                  <c:v>8.1440877055599188</c:v>
                </c:pt>
                <c:pt idx="4">
                  <c:v>-0.45123221103783306</c:v>
                </c:pt>
                <c:pt idx="5">
                  <c:v>-12.496035521725359</c:v>
                </c:pt>
                <c:pt idx="6">
                  <c:v>-10.935397039030969</c:v>
                </c:pt>
                <c:pt idx="7">
                  <c:v>-12.299293513166354</c:v>
                </c:pt>
                <c:pt idx="8">
                  <c:v>-24.151166223796881</c:v>
                </c:pt>
                <c:pt idx="9">
                  <c:v>-32.553902216823559</c:v>
                </c:pt>
                <c:pt idx="10">
                  <c:v>-42.586106246351463</c:v>
                </c:pt>
                <c:pt idx="11">
                  <c:v>-31.690140845070424</c:v>
                </c:pt>
                <c:pt idx="12">
                  <c:v>-32.570061517429934</c:v>
                </c:pt>
                <c:pt idx="13">
                  <c:v>-29.959514170040478</c:v>
                </c:pt>
                <c:pt idx="14">
                  <c:v>-10.377704437110372</c:v>
                </c:pt>
                <c:pt idx="15">
                  <c:v>-4.9239681390296894</c:v>
                </c:pt>
                <c:pt idx="16">
                  <c:v>-6.0320781032078212</c:v>
                </c:pt>
                <c:pt idx="17">
                  <c:v>-7.3939833272924913</c:v>
                </c:pt>
                <c:pt idx="18">
                  <c:v>1.7755950132225298</c:v>
                </c:pt>
                <c:pt idx="19">
                  <c:v>3.2588795313072132</c:v>
                </c:pt>
                <c:pt idx="20">
                  <c:v>15.492409497859098</c:v>
                </c:pt>
                <c:pt idx="21">
                  <c:v>29.941467807294011</c:v>
                </c:pt>
                <c:pt idx="22">
                  <c:v>33.146924250127086</c:v>
                </c:pt>
                <c:pt idx="23">
                  <c:v>51.494845360824762</c:v>
                </c:pt>
                <c:pt idx="24">
                  <c:v>65.737455651292578</c:v>
                </c:pt>
                <c:pt idx="25">
                  <c:v>72.109826589595343</c:v>
                </c:pt>
                <c:pt idx="26">
                  <c:v>35.679214402618584</c:v>
                </c:pt>
                <c:pt idx="27">
                  <c:v>7.15917745620715</c:v>
                </c:pt>
                <c:pt idx="28">
                  <c:v>4.1558441558441572</c:v>
                </c:pt>
                <c:pt idx="29">
                  <c:v>19.452054794520546</c:v>
                </c:pt>
                <c:pt idx="30">
                  <c:v>13.956941351150686</c:v>
                </c:pt>
                <c:pt idx="31">
                  <c:v>12.056737588652499</c:v>
                </c:pt>
                <c:pt idx="32">
                  <c:v>-4.5837546343107674</c:v>
                </c:pt>
                <c:pt idx="33">
                  <c:v>5.1628551628551671</c:v>
                </c:pt>
                <c:pt idx="34">
                  <c:v>18.594883543337129</c:v>
                </c:pt>
                <c:pt idx="35">
                  <c:v>9.3569241238516518</c:v>
                </c:pt>
                <c:pt idx="36">
                  <c:v>4.6483180428134485</c:v>
                </c:pt>
                <c:pt idx="37">
                  <c:v>-3.4424853064651457</c:v>
                </c:pt>
                <c:pt idx="38">
                  <c:v>10.735826296743079</c:v>
                </c:pt>
                <c:pt idx="39">
                  <c:v>30.135039090262939</c:v>
                </c:pt>
                <c:pt idx="40">
                  <c:v>43.49839686498045</c:v>
                </c:pt>
                <c:pt idx="41">
                  <c:v>24.672346002621182</c:v>
                </c:pt>
                <c:pt idx="42">
                  <c:v>32.931596091205172</c:v>
                </c:pt>
                <c:pt idx="43">
                  <c:v>42.025316455696164</c:v>
                </c:pt>
                <c:pt idx="44">
                  <c:v>62.27481455316137</c:v>
                </c:pt>
                <c:pt idx="45">
                  <c:v>74.925864909390526</c:v>
                </c:pt>
                <c:pt idx="46">
                  <c:v>56.08499678042498</c:v>
                </c:pt>
                <c:pt idx="47">
                  <c:v>34.598630989421324</c:v>
                </c:pt>
                <c:pt idx="48">
                  <c:v>36.908240794856816</c:v>
                </c:pt>
                <c:pt idx="49">
                  <c:v>39.275362318840607</c:v>
                </c:pt>
                <c:pt idx="50">
                  <c:v>48.774509803921582</c:v>
                </c:pt>
                <c:pt idx="51">
                  <c:v>45.330420535226587</c:v>
                </c:pt>
                <c:pt idx="52">
                  <c:v>23.808341608738793</c:v>
                </c:pt>
                <c:pt idx="53">
                  <c:v>48.2785808147175</c:v>
                </c:pt>
                <c:pt idx="54">
                  <c:v>44.645920117618225</c:v>
                </c:pt>
                <c:pt idx="55">
                  <c:v>44.808377896613145</c:v>
                </c:pt>
                <c:pt idx="56">
                  <c:v>42.686112320418019</c:v>
                </c:pt>
                <c:pt idx="57">
                  <c:v>17.291391975890001</c:v>
                </c:pt>
                <c:pt idx="58">
                  <c:v>20.338283828382853</c:v>
                </c:pt>
                <c:pt idx="59">
                  <c:v>37.424872861766019</c:v>
                </c:pt>
                <c:pt idx="60">
                  <c:v>39.893276414087524</c:v>
                </c:pt>
                <c:pt idx="61">
                  <c:v>28.886576482830389</c:v>
                </c:pt>
                <c:pt idx="62">
                  <c:v>15.266337177375069</c:v>
                </c:pt>
                <c:pt idx="63">
                  <c:v>31.830139045471629</c:v>
                </c:pt>
                <c:pt idx="64">
                  <c:v>42.289953880088262</c:v>
                </c:pt>
                <c:pt idx="65">
                  <c:v>25.788727401630606</c:v>
                </c:pt>
                <c:pt idx="66">
                  <c:v>26.139251228189075</c:v>
                </c:pt>
                <c:pt idx="67">
                  <c:v>12.4480689336821</c:v>
                </c:pt>
                <c:pt idx="68">
                  <c:v>-2.5171624713958827</c:v>
                </c:pt>
                <c:pt idx="69">
                  <c:v>-5.0264975108398975</c:v>
                </c:pt>
                <c:pt idx="70">
                  <c:v>1.8169352074048668</c:v>
                </c:pt>
                <c:pt idx="71">
                  <c:v>4.4407064760302761</c:v>
                </c:pt>
                <c:pt idx="72">
                  <c:v>-17.073542874580369</c:v>
                </c:pt>
                <c:pt idx="73">
                  <c:v>-4.1014048118843789</c:v>
                </c:pt>
                <c:pt idx="74">
                  <c:v>-3.5413689058281657</c:v>
                </c:pt>
                <c:pt idx="75">
                  <c:v>-8.7229190421892717</c:v>
                </c:pt>
                <c:pt idx="76">
                  <c:v>-10.470687711386704</c:v>
                </c:pt>
                <c:pt idx="77">
                  <c:v>-4.8471185007749664</c:v>
                </c:pt>
                <c:pt idx="78">
                  <c:v>-0.41633091592799865</c:v>
                </c:pt>
                <c:pt idx="79">
                  <c:v>-0.98522167487684609</c:v>
                </c:pt>
                <c:pt idx="80">
                  <c:v>24.616588419405335</c:v>
                </c:pt>
                <c:pt idx="81">
                  <c:v>44.84274602637808</c:v>
                </c:pt>
                <c:pt idx="82">
                  <c:v>59.309764309764248</c:v>
                </c:pt>
                <c:pt idx="83">
                  <c:v>47.753261394749494</c:v>
                </c:pt>
                <c:pt idx="84">
                  <c:v>70.984360625574993</c:v>
                </c:pt>
                <c:pt idx="85">
                  <c:v>60.54891395857895</c:v>
                </c:pt>
                <c:pt idx="86">
                  <c:v>73.559433651629888</c:v>
                </c:pt>
                <c:pt idx="87">
                  <c:v>75.608994378513358</c:v>
                </c:pt>
                <c:pt idx="88">
                  <c:v>97.481504800881453</c:v>
                </c:pt>
                <c:pt idx="89">
                  <c:v>98.45994372871327</c:v>
                </c:pt>
                <c:pt idx="90">
                  <c:v>80.013486176668735</c:v>
                </c:pt>
                <c:pt idx="91">
                  <c:v>61.263128800442232</c:v>
                </c:pt>
                <c:pt idx="92">
                  <c:v>30.302649755117429</c:v>
                </c:pt>
                <c:pt idx="93">
                  <c:v>-10.436609852906857</c:v>
                </c:pt>
                <c:pt idx="94">
                  <c:v>-39.300433266405996</c:v>
                </c:pt>
                <c:pt idx="95">
                  <c:v>-54.174841944626095</c:v>
                </c:pt>
                <c:pt idx="96">
                  <c:v>-54.890778004950015</c:v>
                </c:pt>
                <c:pt idx="97">
                  <c:v>-58.825380178290494</c:v>
                </c:pt>
                <c:pt idx="98">
                  <c:v>-54.410927717700538</c:v>
                </c:pt>
                <c:pt idx="99">
                  <c:v>-55.584207718299794</c:v>
                </c:pt>
                <c:pt idx="100">
                  <c:v>-52.80567511557468</c:v>
                </c:pt>
                <c:pt idx="101">
                  <c:v>-47.99283689001642</c:v>
                </c:pt>
                <c:pt idx="102">
                  <c:v>-51.835480970931968</c:v>
                </c:pt>
                <c:pt idx="103">
                  <c:v>-39.035050132830612</c:v>
                </c:pt>
                <c:pt idx="104">
                  <c:v>-33.047417116422494</c:v>
                </c:pt>
                <c:pt idx="105">
                  <c:v>-1.1730969760166965</c:v>
                </c:pt>
                <c:pt idx="106">
                  <c:v>36.055013927576617</c:v>
                </c:pt>
                <c:pt idx="107">
                  <c:v>77.450047573739184</c:v>
                </c:pt>
                <c:pt idx="108">
                  <c:v>87.022900763358749</c:v>
                </c:pt>
                <c:pt idx="109">
                  <c:v>94.727457972490939</c:v>
                </c:pt>
                <c:pt idx="110">
                  <c:v>69.142738243861658</c:v>
                </c:pt>
                <c:pt idx="111">
                  <c:v>69.329329329329312</c:v>
                </c:pt>
                <c:pt idx="112">
                  <c:v>25.181557169397095</c:v>
                </c:pt>
                <c:pt idx="113">
                  <c:v>8.192252510760401</c:v>
                </c:pt>
                <c:pt idx="114">
                  <c:v>18.805412972468474</c:v>
                </c:pt>
                <c:pt idx="115">
                  <c:v>7.7734045543997876</c:v>
                </c:pt>
                <c:pt idx="116">
                  <c:v>8.7519792716280307</c:v>
                </c:pt>
                <c:pt idx="117">
                  <c:v>8.0849380110788687</c:v>
                </c:pt>
                <c:pt idx="118">
                  <c:v>7.8950735764555038</c:v>
                </c:pt>
                <c:pt idx="119">
                  <c:v>19.611260053619354</c:v>
                </c:pt>
                <c:pt idx="120">
                  <c:v>14.260204081632644</c:v>
                </c:pt>
                <c:pt idx="121">
                  <c:v>17.383911052975787</c:v>
                </c:pt>
                <c:pt idx="122">
                  <c:v>26.682248739082286</c:v>
                </c:pt>
                <c:pt idx="123">
                  <c:v>30.10167888389693</c:v>
                </c:pt>
                <c:pt idx="124">
                  <c:v>36.7512142</c:v>
                </c:pt>
                <c:pt idx="125">
                  <c:v>27.688635499999986</c:v>
                </c:pt>
                <c:pt idx="126">
                  <c:v>27.441729999999971</c:v>
                </c:pt>
                <c:pt idx="127">
                  <c:v>12.612490000000006</c:v>
                </c:pt>
                <c:pt idx="128">
                  <c:v>13.315684976836545</c:v>
                </c:pt>
                <c:pt idx="129">
                  <c:v>5.4667480170836065</c:v>
                </c:pt>
                <c:pt idx="130">
                  <c:v>15.22770398481973</c:v>
                </c:pt>
                <c:pt idx="131">
                  <c:v>10.47853860809145</c:v>
                </c:pt>
                <c:pt idx="132">
                  <c:v>11.989283322170131</c:v>
                </c:pt>
                <c:pt idx="133">
                  <c:v>13.951415199465156</c:v>
                </c:pt>
                <c:pt idx="134">
                  <c:v>3.136531365313644</c:v>
                </c:pt>
                <c:pt idx="135">
                  <c:v>-6.0796074154852935</c:v>
                </c:pt>
                <c:pt idx="136">
                  <c:v>-6.5509076558800325</c:v>
                </c:pt>
                <c:pt idx="137">
                  <c:v>-14.414788659258504</c:v>
                </c:pt>
                <c:pt idx="138">
                  <c:v>-9.6671460858845251</c:v>
                </c:pt>
                <c:pt idx="139">
                  <c:v>9.0572156590224662</c:v>
                </c:pt>
                <c:pt idx="140">
                  <c:v>10.45438616983999</c:v>
                </c:pt>
                <c:pt idx="141">
                  <c:v>3.6329978016892195</c:v>
                </c:pt>
                <c:pt idx="142">
                  <c:v>-10.734870317002864</c:v>
                </c:pt>
                <c:pt idx="143">
                  <c:v>-10.478798945019275</c:v>
                </c:pt>
                <c:pt idx="144">
                  <c:v>-5.4724880382775085</c:v>
                </c:pt>
                <c:pt idx="145">
                  <c:v>-6.786622335223953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numRef>
              <c:f>Sheet1!$A$2:$A$147</c:f>
              <c:numCache>
                <c:formatCode>mmm\-yy</c:formatCode>
                <c:ptCount val="146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</c:numCache>
            </c:numRef>
          </c:cat>
          <c:val>
            <c:numRef>
              <c:f>Sheet1!$B$2:$B$147</c:f>
              <c:numCache>
                <c:formatCode>General</c:formatCode>
                <c:ptCount val="146"/>
                <c:pt idx="0">
                  <c:v>8.3302480562754475</c:v>
                </c:pt>
                <c:pt idx="1">
                  <c:v>1.160409556314002</c:v>
                </c:pt>
                <c:pt idx="2">
                  <c:v>-8.7654734024757435</c:v>
                </c:pt>
                <c:pt idx="3">
                  <c:v>8.1440877055599188</c:v>
                </c:pt>
                <c:pt idx="4">
                  <c:v>-0.45123221103783306</c:v>
                </c:pt>
                <c:pt idx="5">
                  <c:v>-12.496035521725359</c:v>
                </c:pt>
                <c:pt idx="6">
                  <c:v>-10.935397039030969</c:v>
                </c:pt>
                <c:pt idx="7">
                  <c:v>-12.299293513166354</c:v>
                </c:pt>
                <c:pt idx="8">
                  <c:v>-24.151166223796881</c:v>
                </c:pt>
                <c:pt idx="9">
                  <c:v>-32.553902216823559</c:v>
                </c:pt>
                <c:pt idx="10">
                  <c:v>-42.586106246351463</c:v>
                </c:pt>
                <c:pt idx="11">
                  <c:v>-31.690140845070424</c:v>
                </c:pt>
                <c:pt idx="12">
                  <c:v>-32.570061517429934</c:v>
                </c:pt>
                <c:pt idx="13">
                  <c:v>-29.959514170040478</c:v>
                </c:pt>
                <c:pt idx="14">
                  <c:v>-10.377704437110372</c:v>
                </c:pt>
                <c:pt idx="15">
                  <c:v>-4.9239681390296894</c:v>
                </c:pt>
                <c:pt idx="16">
                  <c:v>-6.0320781032078212</c:v>
                </c:pt>
                <c:pt idx="17">
                  <c:v>-7.3939833272924913</c:v>
                </c:pt>
                <c:pt idx="18">
                  <c:v>1.7755950132225298</c:v>
                </c:pt>
                <c:pt idx="19">
                  <c:v>3.2588795313072132</c:v>
                </c:pt>
                <c:pt idx="20">
                  <c:v>15.492409497859098</c:v>
                </c:pt>
                <c:pt idx="21">
                  <c:v>29.941467807294011</c:v>
                </c:pt>
                <c:pt idx="22">
                  <c:v>33.146924250127086</c:v>
                </c:pt>
                <c:pt idx="23">
                  <c:v>51.494845360824762</c:v>
                </c:pt>
                <c:pt idx="24">
                  <c:v>65.737455651292578</c:v>
                </c:pt>
                <c:pt idx="25">
                  <c:v>72.109826589595343</c:v>
                </c:pt>
                <c:pt idx="26">
                  <c:v>35.679214402618584</c:v>
                </c:pt>
                <c:pt idx="27">
                  <c:v>7.15917745620715</c:v>
                </c:pt>
                <c:pt idx="28">
                  <c:v>4.1558441558441572</c:v>
                </c:pt>
                <c:pt idx="29">
                  <c:v>19.452054794520546</c:v>
                </c:pt>
                <c:pt idx="30">
                  <c:v>13.956941351150686</c:v>
                </c:pt>
                <c:pt idx="31">
                  <c:v>12.056737588652499</c:v>
                </c:pt>
                <c:pt idx="32">
                  <c:v>-4.5837546343107674</c:v>
                </c:pt>
                <c:pt idx="33">
                  <c:v>5.1628551628551671</c:v>
                </c:pt>
                <c:pt idx="34">
                  <c:v>18.594883543337129</c:v>
                </c:pt>
                <c:pt idx="35">
                  <c:v>9.3569241238516518</c:v>
                </c:pt>
                <c:pt idx="36">
                  <c:v>4.6483180428134485</c:v>
                </c:pt>
                <c:pt idx="37">
                  <c:v>-3.4424853064651457</c:v>
                </c:pt>
                <c:pt idx="38">
                  <c:v>10.735826296743079</c:v>
                </c:pt>
                <c:pt idx="39">
                  <c:v>30.135039090262939</c:v>
                </c:pt>
                <c:pt idx="40">
                  <c:v>43.49839686498045</c:v>
                </c:pt>
                <c:pt idx="41">
                  <c:v>24.672346002621182</c:v>
                </c:pt>
                <c:pt idx="42">
                  <c:v>32.931596091205172</c:v>
                </c:pt>
                <c:pt idx="43">
                  <c:v>42.025316455696164</c:v>
                </c:pt>
                <c:pt idx="44">
                  <c:v>62.27481455316137</c:v>
                </c:pt>
                <c:pt idx="45">
                  <c:v>74.925864909390526</c:v>
                </c:pt>
                <c:pt idx="46">
                  <c:v>56.08499678042498</c:v>
                </c:pt>
                <c:pt idx="47">
                  <c:v>34.598630989421324</c:v>
                </c:pt>
                <c:pt idx="48">
                  <c:v>36.908240794856816</c:v>
                </c:pt>
                <c:pt idx="49">
                  <c:v>39.275362318840607</c:v>
                </c:pt>
                <c:pt idx="50">
                  <c:v>48.774509803921582</c:v>
                </c:pt>
                <c:pt idx="51">
                  <c:v>45.330420535226587</c:v>
                </c:pt>
                <c:pt idx="52">
                  <c:v>23.808341608738793</c:v>
                </c:pt>
                <c:pt idx="53">
                  <c:v>48.2785808147175</c:v>
                </c:pt>
                <c:pt idx="54">
                  <c:v>44.645920117618225</c:v>
                </c:pt>
                <c:pt idx="55">
                  <c:v>44.808377896613145</c:v>
                </c:pt>
                <c:pt idx="56">
                  <c:v>42.686112320418019</c:v>
                </c:pt>
                <c:pt idx="57">
                  <c:v>17.291391975890001</c:v>
                </c:pt>
                <c:pt idx="58">
                  <c:v>20.338283828382853</c:v>
                </c:pt>
                <c:pt idx="59">
                  <c:v>37.424872861766019</c:v>
                </c:pt>
                <c:pt idx="60">
                  <c:v>39.893276414087524</c:v>
                </c:pt>
                <c:pt idx="61">
                  <c:v>28.886576482830389</c:v>
                </c:pt>
                <c:pt idx="62">
                  <c:v>15.266337177375069</c:v>
                </c:pt>
                <c:pt idx="63">
                  <c:v>31.830139045471629</c:v>
                </c:pt>
                <c:pt idx="64">
                  <c:v>42.289953880088262</c:v>
                </c:pt>
                <c:pt idx="65">
                  <c:v>25.788727401630606</c:v>
                </c:pt>
                <c:pt idx="66">
                  <c:v>26.139251228189075</c:v>
                </c:pt>
                <c:pt idx="67">
                  <c:v>12.4480689336821</c:v>
                </c:pt>
                <c:pt idx="68">
                  <c:v>-2.5171624713958827</c:v>
                </c:pt>
                <c:pt idx="69">
                  <c:v>-5.0264975108398975</c:v>
                </c:pt>
                <c:pt idx="70">
                  <c:v>1.8169352074048668</c:v>
                </c:pt>
                <c:pt idx="71">
                  <c:v>4.4407064760302761</c:v>
                </c:pt>
                <c:pt idx="72">
                  <c:v>-17.073542874580369</c:v>
                </c:pt>
                <c:pt idx="73">
                  <c:v>-4.1014048118843789</c:v>
                </c:pt>
                <c:pt idx="74">
                  <c:v>-3.5413689058281657</c:v>
                </c:pt>
                <c:pt idx="75">
                  <c:v>-8.7229190421892717</c:v>
                </c:pt>
                <c:pt idx="76">
                  <c:v>-10.470687711386704</c:v>
                </c:pt>
                <c:pt idx="77">
                  <c:v>-4.8471185007749664</c:v>
                </c:pt>
                <c:pt idx="78">
                  <c:v>-0.41633091592799865</c:v>
                </c:pt>
                <c:pt idx="79">
                  <c:v>-0.98522167487684609</c:v>
                </c:pt>
                <c:pt idx="80">
                  <c:v>24.616588419405335</c:v>
                </c:pt>
                <c:pt idx="81">
                  <c:v>44.84274602637808</c:v>
                </c:pt>
                <c:pt idx="82">
                  <c:v>59.309764309764248</c:v>
                </c:pt>
                <c:pt idx="83">
                  <c:v>47.753261394749494</c:v>
                </c:pt>
                <c:pt idx="84">
                  <c:v>70.984360625574993</c:v>
                </c:pt>
                <c:pt idx="85">
                  <c:v>60.54891395857895</c:v>
                </c:pt>
                <c:pt idx="86">
                  <c:v>73.559433651629888</c:v>
                </c:pt>
                <c:pt idx="87">
                  <c:v>75.608994378513358</c:v>
                </c:pt>
                <c:pt idx="88">
                  <c:v>97.481504800881453</c:v>
                </c:pt>
                <c:pt idx="89">
                  <c:v>98.45994372871327</c:v>
                </c:pt>
                <c:pt idx="90">
                  <c:v>80.013486176668735</c:v>
                </c:pt>
                <c:pt idx="91">
                  <c:v>61.263128800442232</c:v>
                </c:pt>
                <c:pt idx="92">
                  <c:v>30.302649755117429</c:v>
                </c:pt>
                <c:pt idx="93">
                  <c:v>-10.436609852906857</c:v>
                </c:pt>
                <c:pt idx="94">
                  <c:v>-39.300433266405996</c:v>
                </c:pt>
                <c:pt idx="95">
                  <c:v>-54.174841944626095</c:v>
                </c:pt>
                <c:pt idx="96">
                  <c:v>-54.890778004950015</c:v>
                </c:pt>
                <c:pt idx="97">
                  <c:v>-58.825380178290494</c:v>
                </c:pt>
                <c:pt idx="98">
                  <c:v>-54.410927717700538</c:v>
                </c:pt>
                <c:pt idx="99">
                  <c:v>-55.584207718299794</c:v>
                </c:pt>
                <c:pt idx="100">
                  <c:v>-52.80567511557468</c:v>
                </c:pt>
                <c:pt idx="101">
                  <c:v>-47.99283689001642</c:v>
                </c:pt>
                <c:pt idx="102">
                  <c:v>-51.835480970931968</c:v>
                </c:pt>
                <c:pt idx="103">
                  <c:v>-39.035050132830612</c:v>
                </c:pt>
                <c:pt idx="104">
                  <c:v>-33.047417116422494</c:v>
                </c:pt>
                <c:pt idx="105">
                  <c:v>-1.1730969760166965</c:v>
                </c:pt>
                <c:pt idx="106">
                  <c:v>36.055013927576617</c:v>
                </c:pt>
                <c:pt idx="107">
                  <c:v>77.450047573739184</c:v>
                </c:pt>
                <c:pt idx="108">
                  <c:v>87.022900763358749</c:v>
                </c:pt>
                <c:pt idx="109">
                  <c:v>94.727457972490939</c:v>
                </c:pt>
                <c:pt idx="110">
                  <c:v>69.142738243861658</c:v>
                </c:pt>
                <c:pt idx="111">
                  <c:v>69.329329329329312</c:v>
                </c:pt>
                <c:pt idx="112">
                  <c:v>25.181557169397095</c:v>
                </c:pt>
                <c:pt idx="113">
                  <c:v>8.192252510760401</c:v>
                </c:pt>
                <c:pt idx="114">
                  <c:v>18.805412972468474</c:v>
                </c:pt>
                <c:pt idx="115">
                  <c:v>7.7734045543997876</c:v>
                </c:pt>
                <c:pt idx="116">
                  <c:v>8.7519792716280307</c:v>
                </c:pt>
                <c:pt idx="117">
                  <c:v>8.0849380110788687</c:v>
                </c:pt>
                <c:pt idx="118">
                  <c:v>7.8950735764555038</c:v>
                </c:pt>
                <c:pt idx="119">
                  <c:v>19.611260053619354</c:v>
                </c:pt>
                <c:pt idx="120">
                  <c:v>14.260204081632644</c:v>
                </c:pt>
                <c:pt idx="121">
                  <c:v>17.383911052975787</c:v>
                </c:pt>
                <c:pt idx="122">
                  <c:v>26.682248739082286</c:v>
                </c:pt>
                <c:pt idx="123">
                  <c:v>30.10167888389693</c:v>
                </c:pt>
                <c:pt idx="124">
                  <c:v>36.7512142</c:v>
                </c:pt>
                <c:pt idx="125">
                  <c:v>27.688635499999986</c:v>
                </c:pt>
                <c:pt idx="126">
                  <c:v>27.441729999999971</c:v>
                </c:pt>
                <c:pt idx="127">
                  <c:v>12.612490000000006</c:v>
                </c:pt>
                <c:pt idx="128">
                  <c:v>13.315684976836545</c:v>
                </c:pt>
                <c:pt idx="129">
                  <c:v>5.4667480170836065</c:v>
                </c:pt>
                <c:pt idx="130">
                  <c:v>15.22770398481973</c:v>
                </c:pt>
                <c:pt idx="131">
                  <c:v>10.47853860809145</c:v>
                </c:pt>
                <c:pt idx="132">
                  <c:v>11.989283322170131</c:v>
                </c:pt>
                <c:pt idx="133">
                  <c:v>13.951415199465156</c:v>
                </c:pt>
                <c:pt idx="134">
                  <c:v>3.136531365313644</c:v>
                </c:pt>
                <c:pt idx="135">
                  <c:v>-6.0796074154852935</c:v>
                </c:pt>
                <c:pt idx="136">
                  <c:v>-6.5509076558800325</c:v>
                </c:pt>
                <c:pt idx="137">
                  <c:v>-14.414788659258504</c:v>
                </c:pt>
                <c:pt idx="138">
                  <c:v>-9.6671460858845251</c:v>
                </c:pt>
                <c:pt idx="139">
                  <c:v>9.0572156590224662</c:v>
                </c:pt>
                <c:pt idx="140">
                  <c:v>10.45438616983999</c:v>
                </c:pt>
                <c:pt idx="141">
                  <c:v>3.6329978016892195</c:v>
                </c:pt>
                <c:pt idx="142">
                  <c:v>-10.734870317002864</c:v>
                </c:pt>
                <c:pt idx="143">
                  <c:v>-10.478798945019275</c:v>
                </c:pt>
                <c:pt idx="144">
                  <c:v>-5.4724880382775085</c:v>
                </c:pt>
                <c:pt idx="145">
                  <c:v>-6.786622335223953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594624"/>
        <c:axId val="101596160"/>
        <c:axId val="0"/>
      </c:bar3DChart>
      <c:dateAx>
        <c:axId val="1015946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900"/>
            </a:pPr>
            <a:endParaRPr lang="en-US"/>
          </a:p>
        </c:txPr>
        <c:crossAx val="101596160"/>
        <c:crosses val="autoZero"/>
        <c:auto val="1"/>
        <c:lblOffset val="100"/>
        <c:baseTimeUnit val="months"/>
      </c:dateAx>
      <c:valAx>
        <c:axId val="1015961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12-month % Change</a:t>
                </a:r>
              </a:p>
            </c:rich>
          </c:tx>
          <c:layout>
            <c:manualLayout>
              <c:xMode val="edge"/>
              <c:yMode val="edge"/>
              <c:x val="8.4227207448125587E-3"/>
              <c:y val="9.2061679790026246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1594624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66666666666722"/>
          <c:y val="2.6768890730763901E-2"/>
          <c:w val="0.87640350877191575"/>
          <c:h val="0.746023622047244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Sheet1!$A$2:$A$69</c:f>
              <c:numCache>
                <c:formatCode>mmm\-yy</c:formatCode>
                <c:ptCount val="68"/>
                <c:pt idx="0">
                  <c:v>39295</c:v>
                </c:pt>
                <c:pt idx="1">
                  <c:v>39326</c:v>
                </c:pt>
                <c:pt idx="2">
                  <c:v>39356</c:v>
                </c:pt>
                <c:pt idx="3">
                  <c:v>39387</c:v>
                </c:pt>
                <c:pt idx="4">
                  <c:v>39417</c:v>
                </c:pt>
                <c:pt idx="5">
                  <c:v>39448</c:v>
                </c:pt>
                <c:pt idx="6">
                  <c:v>39479</c:v>
                </c:pt>
                <c:pt idx="7">
                  <c:v>39508</c:v>
                </c:pt>
                <c:pt idx="8">
                  <c:v>39539</c:v>
                </c:pt>
                <c:pt idx="9">
                  <c:v>39569</c:v>
                </c:pt>
                <c:pt idx="10">
                  <c:v>39600</c:v>
                </c:pt>
                <c:pt idx="11">
                  <c:v>39630</c:v>
                </c:pt>
                <c:pt idx="12">
                  <c:v>39661</c:v>
                </c:pt>
                <c:pt idx="13">
                  <c:v>39692</c:v>
                </c:pt>
                <c:pt idx="14">
                  <c:v>39722</c:v>
                </c:pt>
                <c:pt idx="15">
                  <c:v>39753</c:v>
                </c:pt>
                <c:pt idx="16">
                  <c:v>39783</c:v>
                </c:pt>
                <c:pt idx="17">
                  <c:v>39814</c:v>
                </c:pt>
                <c:pt idx="18">
                  <c:v>39845</c:v>
                </c:pt>
                <c:pt idx="19">
                  <c:v>39873</c:v>
                </c:pt>
                <c:pt idx="20">
                  <c:v>39904</c:v>
                </c:pt>
                <c:pt idx="21">
                  <c:v>39934</c:v>
                </c:pt>
                <c:pt idx="22">
                  <c:v>39965</c:v>
                </c:pt>
                <c:pt idx="23">
                  <c:v>39995</c:v>
                </c:pt>
                <c:pt idx="24">
                  <c:v>40026</c:v>
                </c:pt>
                <c:pt idx="25">
                  <c:v>40057</c:v>
                </c:pt>
                <c:pt idx="26">
                  <c:v>40087</c:v>
                </c:pt>
                <c:pt idx="27">
                  <c:v>40118</c:v>
                </c:pt>
                <c:pt idx="28">
                  <c:v>40148</c:v>
                </c:pt>
                <c:pt idx="29">
                  <c:v>40179</c:v>
                </c:pt>
                <c:pt idx="30">
                  <c:v>40210</c:v>
                </c:pt>
                <c:pt idx="31">
                  <c:v>40238</c:v>
                </c:pt>
                <c:pt idx="32">
                  <c:v>40269</c:v>
                </c:pt>
                <c:pt idx="33">
                  <c:v>40299</c:v>
                </c:pt>
                <c:pt idx="34">
                  <c:v>40330</c:v>
                </c:pt>
                <c:pt idx="35">
                  <c:v>40360</c:v>
                </c:pt>
                <c:pt idx="36">
                  <c:v>40391</c:v>
                </c:pt>
                <c:pt idx="37">
                  <c:v>40422</c:v>
                </c:pt>
                <c:pt idx="38">
                  <c:v>40452</c:v>
                </c:pt>
                <c:pt idx="39">
                  <c:v>40483</c:v>
                </c:pt>
                <c:pt idx="40">
                  <c:v>40513</c:v>
                </c:pt>
                <c:pt idx="41">
                  <c:v>40544</c:v>
                </c:pt>
                <c:pt idx="42">
                  <c:v>40575</c:v>
                </c:pt>
                <c:pt idx="43">
                  <c:v>40603</c:v>
                </c:pt>
                <c:pt idx="44">
                  <c:v>40634</c:v>
                </c:pt>
                <c:pt idx="45">
                  <c:v>40664</c:v>
                </c:pt>
                <c:pt idx="46">
                  <c:v>40695</c:v>
                </c:pt>
                <c:pt idx="47">
                  <c:v>40725</c:v>
                </c:pt>
                <c:pt idx="48">
                  <c:v>40756</c:v>
                </c:pt>
                <c:pt idx="49">
                  <c:v>40787</c:v>
                </c:pt>
                <c:pt idx="50">
                  <c:v>40817</c:v>
                </c:pt>
                <c:pt idx="51">
                  <c:v>40848</c:v>
                </c:pt>
                <c:pt idx="52">
                  <c:v>40878</c:v>
                </c:pt>
                <c:pt idx="53">
                  <c:v>40909</c:v>
                </c:pt>
                <c:pt idx="54">
                  <c:v>40940</c:v>
                </c:pt>
                <c:pt idx="55">
                  <c:v>40969</c:v>
                </c:pt>
                <c:pt idx="56">
                  <c:v>41000</c:v>
                </c:pt>
                <c:pt idx="57">
                  <c:v>41030</c:v>
                </c:pt>
                <c:pt idx="58">
                  <c:v>41061</c:v>
                </c:pt>
                <c:pt idx="59">
                  <c:v>41091</c:v>
                </c:pt>
                <c:pt idx="60">
                  <c:v>41122</c:v>
                </c:pt>
                <c:pt idx="61">
                  <c:v>41153</c:v>
                </c:pt>
                <c:pt idx="62">
                  <c:v>41183</c:v>
                </c:pt>
                <c:pt idx="63">
                  <c:v>41214</c:v>
                </c:pt>
                <c:pt idx="64">
                  <c:v>41244</c:v>
                </c:pt>
                <c:pt idx="65">
                  <c:v>41275</c:v>
                </c:pt>
                <c:pt idx="66">
                  <c:v>41306</c:v>
                </c:pt>
                <c:pt idx="67">
                  <c:v>41334</c:v>
                </c:pt>
              </c:numCache>
            </c:numRef>
          </c:cat>
          <c:val>
            <c:numRef>
              <c:f>Sheet1!$B$2:$B$69</c:f>
              <c:numCache>
                <c:formatCode>0.0%</c:formatCode>
                <c:ptCount val="68"/>
                <c:pt idx="0">
                  <c:v>-1.0822510822510827E-2</c:v>
                </c:pt>
                <c:pt idx="1">
                  <c:v>1.0000000000000005E-3</c:v>
                </c:pt>
                <c:pt idx="2">
                  <c:v>-4.8216007714561269E-3</c:v>
                </c:pt>
                <c:pt idx="3">
                  <c:v>-4.8449612403100783E-3</c:v>
                </c:pt>
                <c:pt idx="4">
                  <c:v>-9.7370983446941112E-4</c:v>
                </c:pt>
                <c:pt idx="5">
                  <c:v>-4.8732943469785581E-3</c:v>
                </c:pt>
                <c:pt idx="6">
                  <c:v>-1.9588638589616916E-3</c:v>
                </c:pt>
                <c:pt idx="7">
                  <c:v>0</c:v>
                </c:pt>
                <c:pt idx="8">
                  <c:v>9.8135426889101453E-4</c:v>
                </c:pt>
                <c:pt idx="9">
                  <c:v>-9.8039215686268979E-4</c:v>
                </c:pt>
                <c:pt idx="10">
                  <c:v>0</c:v>
                </c:pt>
                <c:pt idx="11">
                  <c:v>-4.9067713444553513E-3</c:v>
                </c:pt>
                <c:pt idx="12">
                  <c:v>-7.8895463510849275E-3</c:v>
                </c:pt>
                <c:pt idx="13">
                  <c:v>0</c:v>
                </c:pt>
                <c:pt idx="14">
                  <c:v>-9.9403578528827075E-3</c:v>
                </c:pt>
                <c:pt idx="15">
                  <c:v>-6.0240963855421152E-3</c:v>
                </c:pt>
                <c:pt idx="16">
                  <c:v>-1.0101010101009526E-3</c:v>
                </c:pt>
                <c:pt idx="17">
                  <c:v>-3.0333670374116423E-3</c:v>
                </c:pt>
                <c:pt idx="18">
                  <c:v>-4.0567951318457576E-3</c:v>
                </c:pt>
                <c:pt idx="19">
                  <c:v>-3.0549898167005832E-3</c:v>
                </c:pt>
                <c:pt idx="20">
                  <c:v>1.0214504596527074E-2</c:v>
                </c:pt>
                <c:pt idx="21">
                  <c:v>1.314459049544992E-2</c:v>
                </c:pt>
                <c:pt idx="22">
                  <c:v>8.9820359281436342E-3</c:v>
                </c:pt>
                <c:pt idx="23">
                  <c:v>9.8911968348170207E-3</c:v>
                </c:pt>
                <c:pt idx="24">
                  <c:v>9.7943192948090185E-3</c:v>
                </c:pt>
                <c:pt idx="25">
                  <c:v>1.066925315227942E-2</c:v>
                </c:pt>
                <c:pt idx="26">
                  <c:v>4.798464491362767E-3</c:v>
                </c:pt>
                <c:pt idx="27">
                  <c:v>1.0506208213944549E-2</c:v>
                </c:pt>
                <c:pt idx="28">
                  <c:v>1.134215500945183E-2</c:v>
                </c:pt>
                <c:pt idx="29">
                  <c:v>5.6074766355139671E-3</c:v>
                </c:pt>
                <c:pt idx="30">
                  <c:v>3.7174721189591618E-3</c:v>
                </c:pt>
                <c:pt idx="31">
                  <c:v>1.3888888888888897E-2</c:v>
                </c:pt>
                <c:pt idx="32">
                  <c:v>0</c:v>
                </c:pt>
                <c:pt idx="33">
                  <c:v>4.5662100456621019E-3</c:v>
                </c:pt>
                <c:pt idx="34">
                  <c:v>-1.8181818181818449E-3</c:v>
                </c:pt>
                <c:pt idx="35">
                  <c:v>9.1074681238623449E-4</c:v>
                </c:pt>
                <c:pt idx="36">
                  <c:v>1.0000000000000005E-3</c:v>
                </c:pt>
                <c:pt idx="37">
                  <c:v>7.0000000000000019E-3</c:v>
                </c:pt>
                <c:pt idx="38">
                  <c:v>2.0000000000000009E-3</c:v>
                </c:pt>
                <c:pt idx="39">
                  <c:v>1.0000000000000004E-2</c:v>
                </c:pt>
                <c:pt idx="40">
                  <c:v>1.0000000000000004E-2</c:v>
                </c:pt>
                <c:pt idx="41">
                  <c:v>2.0000000000000009E-3</c:v>
                </c:pt>
                <c:pt idx="42">
                  <c:v>9.0000000000000028E-3</c:v>
                </c:pt>
                <c:pt idx="43">
                  <c:v>7.0000000000000019E-3</c:v>
                </c:pt>
                <c:pt idx="44">
                  <c:v>-3.0000000000000009E-3</c:v>
                </c:pt>
                <c:pt idx="45">
                  <c:v>7.0000000000000019E-3</c:v>
                </c:pt>
                <c:pt idx="46">
                  <c:v>0</c:v>
                </c:pt>
                <c:pt idx="47">
                  <c:v>2.0000000000000009E-3</c:v>
                </c:pt>
                <c:pt idx="48">
                  <c:v>-7.0000000000000019E-3</c:v>
                </c:pt>
                <c:pt idx="49">
                  <c:v>-5.0000000000000018E-3</c:v>
                </c:pt>
                <c:pt idx="50">
                  <c:v>5.0000000000000018E-3</c:v>
                </c:pt>
                <c:pt idx="51">
                  <c:v>3.0000000000000009E-3</c:v>
                </c:pt>
                <c:pt idx="52">
                  <c:v>6.0000000000000019E-3</c:v>
                </c:pt>
                <c:pt idx="53">
                  <c:v>0</c:v>
                </c:pt>
                <c:pt idx="54">
                  <c:v>7.0000000000000019E-3</c:v>
                </c:pt>
                <c:pt idx="55">
                  <c:v>2.0000000000000009E-3</c:v>
                </c:pt>
                <c:pt idx="56">
                  <c:v>-1.0000000000000005E-3</c:v>
                </c:pt>
                <c:pt idx="57">
                  <c:v>3.0000000000000009E-3</c:v>
                </c:pt>
                <c:pt idx="58">
                  <c:v>-6.0000000000000019E-3</c:v>
                </c:pt>
                <c:pt idx="59">
                  <c:v>4.0000000000000018E-3</c:v>
                </c:pt>
                <c:pt idx="60">
                  <c:v>-4.0000000000000018E-3</c:v>
                </c:pt>
                <c:pt idx="61">
                  <c:v>5.0000000000000018E-3</c:v>
                </c:pt>
                <c:pt idx="62">
                  <c:v>2.0000000000000009E-3</c:v>
                </c:pt>
                <c:pt idx="63">
                  <c:v>0</c:v>
                </c:pt>
                <c:pt idx="64">
                  <c:v>4.0000000000000018E-3</c:v>
                </c:pt>
                <c:pt idx="65">
                  <c:v>5.0000000000000018E-3</c:v>
                </c:pt>
                <c:pt idx="66">
                  <c:v>5.0000000000000018E-3</c:v>
                </c:pt>
                <c:pt idx="67">
                  <c:v>-1.0000000000000005E-3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gapDepth val="67"/>
        <c:shape val="box"/>
        <c:axId val="101628160"/>
        <c:axId val="101629952"/>
        <c:axId val="0"/>
      </c:bar3DChart>
      <c:dateAx>
        <c:axId val="1016281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500"/>
            </a:pPr>
            <a:endParaRPr lang="en-US"/>
          </a:p>
        </c:txPr>
        <c:crossAx val="101629952"/>
        <c:crosses val="autoZero"/>
        <c:auto val="1"/>
        <c:lblOffset val="100"/>
        <c:baseTimeUnit val="months"/>
      </c:dateAx>
      <c:valAx>
        <c:axId val="1016299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 smtClean="0"/>
                  <a:t>One-month</a:t>
                </a:r>
                <a:r>
                  <a:rPr lang="en-US" sz="1200" baseline="0" dirty="0" smtClean="0"/>
                  <a:t> Percent Change</a:t>
                </a:r>
                <a:endParaRPr lang="en-US" sz="1200" dirty="0"/>
              </a:p>
            </c:rich>
          </c:tx>
          <c:overlay val="0"/>
        </c:title>
        <c:numFmt formatCode="0.0%" sourceLinked="0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1500"/>
            </a:pPr>
            <a:endParaRPr lang="en-US"/>
          </a:p>
        </c:txPr>
        <c:crossAx val="101628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6.0060060060060094E-3"/>
                  <c:y val="6.0975609756097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Utilities</c:v>
                </c:pt>
                <c:pt idx="1">
                  <c:v>Energy</c:v>
                </c:pt>
                <c:pt idx="2">
                  <c:v>Consumer Staples</c:v>
                </c:pt>
                <c:pt idx="3">
                  <c:v>Materials</c:v>
                </c:pt>
                <c:pt idx="4">
                  <c:v>Industrials</c:v>
                </c:pt>
                <c:pt idx="5">
                  <c:v>Technology</c:v>
                </c:pt>
                <c:pt idx="6">
                  <c:v>Health Care</c:v>
                </c:pt>
                <c:pt idx="7">
                  <c:v>Consumer Discretionary</c:v>
                </c:pt>
                <c:pt idx="8">
                  <c:v>Financial</c:v>
                </c:pt>
              </c:strCache>
            </c:strRef>
          </c:cat>
          <c:val>
            <c:numRef>
              <c:f>Sheet1!$B$2:$B$10</c:f>
              <c:numCache>
                <c:formatCode>0.0%</c:formatCode>
                <c:ptCount val="9"/>
                <c:pt idx="0">
                  <c:v>-6.6027928408868104E-3</c:v>
                </c:pt>
                <c:pt idx="1">
                  <c:v>3.0222048103426286E-3</c:v>
                </c:pt>
                <c:pt idx="2">
                  <c:v>7.9515323426034484E-2</c:v>
                </c:pt>
                <c:pt idx="3">
                  <c:v>8.4790687506831428E-2</c:v>
                </c:pt>
                <c:pt idx="4">
                  <c:v>9.4242196965326125E-2</c:v>
                </c:pt>
                <c:pt idx="5">
                  <c:v>0.11736383945766878</c:v>
                </c:pt>
                <c:pt idx="6">
                  <c:v>0.14194613676479101</c:v>
                </c:pt>
                <c:pt idx="7">
                  <c:v>0.19874776836229349</c:v>
                </c:pt>
                <c:pt idx="8">
                  <c:v>0.23514348120810424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2916480"/>
        <c:axId val="82918016"/>
        <c:axId val="0"/>
      </c:bar3DChart>
      <c:catAx>
        <c:axId val="82916480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500"/>
            </a:pPr>
            <a:endParaRPr lang="en-US"/>
          </a:p>
        </c:txPr>
        <c:crossAx val="82918016"/>
        <c:crosses val="autoZero"/>
        <c:auto val="1"/>
        <c:lblAlgn val="ctr"/>
        <c:lblOffset val="100"/>
        <c:noMultiLvlLbl val="0"/>
      </c:catAx>
      <c:valAx>
        <c:axId val="82918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 smtClean="0"/>
                  <a:t>12-month percent change</a:t>
                </a:r>
                <a:endParaRPr lang="en-US" sz="12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8291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Sheet1!$A$2:$A$148</c:f>
              <c:numCache>
                <c:formatCode>mmm\-yy</c:formatCode>
                <c:ptCount val="14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</c:numCache>
            </c:numRef>
          </c:cat>
          <c:val>
            <c:numRef>
              <c:f>Sheet1!$B$2:$B$148</c:f>
              <c:numCache>
                <c:formatCode>General</c:formatCode>
                <c:ptCount val="147"/>
                <c:pt idx="0">
                  <c:v>91.316599999999994</c:v>
                </c:pt>
                <c:pt idx="1">
                  <c:v>90.766599999999997</c:v>
                </c:pt>
                <c:pt idx="2">
                  <c:v>90.520200000000003</c:v>
                </c:pt>
                <c:pt idx="3">
                  <c:v>90.2684</c:v>
                </c:pt>
                <c:pt idx="4">
                  <c:v>89.6126</c:v>
                </c:pt>
                <c:pt idx="5">
                  <c:v>89.0137</c:v>
                </c:pt>
                <c:pt idx="6">
                  <c:v>88.62139999999998</c:v>
                </c:pt>
                <c:pt idx="7">
                  <c:v>88.393799999999999</c:v>
                </c:pt>
                <c:pt idx="8">
                  <c:v>88.105499999999978</c:v>
                </c:pt>
                <c:pt idx="9">
                  <c:v>87.673799999999886</c:v>
                </c:pt>
                <c:pt idx="10">
                  <c:v>87.200800000000001</c:v>
                </c:pt>
                <c:pt idx="11">
                  <c:v>87.222399999999979</c:v>
                </c:pt>
                <c:pt idx="12">
                  <c:v>87.76</c:v>
                </c:pt>
                <c:pt idx="13">
                  <c:v>87.724900000000005</c:v>
                </c:pt>
                <c:pt idx="14">
                  <c:v>88.374799999999979</c:v>
                </c:pt>
                <c:pt idx="15">
                  <c:v>88.744600000000148</c:v>
                </c:pt>
                <c:pt idx="16">
                  <c:v>89.202600000000004</c:v>
                </c:pt>
                <c:pt idx="17">
                  <c:v>90.0745</c:v>
                </c:pt>
                <c:pt idx="18">
                  <c:v>89.772299999999987</c:v>
                </c:pt>
                <c:pt idx="19">
                  <c:v>89.89579999999998</c:v>
                </c:pt>
                <c:pt idx="20">
                  <c:v>89.942499999999995</c:v>
                </c:pt>
                <c:pt idx="21">
                  <c:v>89.644599999999997</c:v>
                </c:pt>
                <c:pt idx="22">
                  <c:v>90.135499999999979</c:v>
                </c:pt>
                <c:pt idx="23">
                  <c:v>89.728899999999982</c:v>
                </c:pt>
                <c:pt idx="24">
                  <c:v>90.356399999999979</c:v>
                </c:pt>
                <c:pt idx="25">
                  <c:v>90.690399999999983</c:v>
                </c:pt>
                <c:pt idx="26">
                  <c:v>90.51</c:v>
                </c:pt>
                <c:pt idx="27">
                  <c:v>89.769800000000004</c:v>
                </c:pt>
                <c:pt idx="28">
                  <c:v>89.757499999999993</c:v>
                </c:pt>
                <c:pt idx="29">
                  <c:v>89.765199999999993</c:v>
                </c:pt>
                <c:pt idx="30">
                  <c:v>90.081700000000012</c:v>
                </c:pt>
                <c:pt idx="31">
                  <c:v>89.974300000000014</c:v>
                </c:pt>
                <c:pt idx="32">
                  <c:v>90.521299999999997</c:v>
                </c:pt>
                <c:pt idx="33">
                  <c:v>90.488399999999999</c:v>
                </c:pt>
                <c:pt idx="34">
                  <c:v>91.172999999999988</c:v>
                </c:pt>
                <c:pt idx="35">
                  <c:v>91.097899999999996</c:v>
                </c:pt>
                <c:pt idx="36">
                  <c:v>91.363600000000005</c:v>
                </c:pt>
                <c:pt idx="37">
                  <c:v>91.88039999999998</c:v>
                </c:pt>
                <c:pt idx="38">
                  <c:v>91.387999999999991</c:v>
                </c:pt>
                <c:pt idx="39">
                  <c:v>91.760300000000001</c:v>
                </c:pt>
                <c:pt idx="40">
                  <c:v>92.427200000000113</c:v>
                </c:pt>
                <c:pt idx="41">
                  <c:v>91.695799999999949</c:v>
                </c:pt>
                <c:pt idx="42">
                  <c:v>92.414100000000147</c:v>
                </c:pt>
                <c:pt idx="43">
                  <c:v>92.578299999999999</c:v>
                </c:pt>
                <c:pt idx="44">
                  <c:v>92.615600000000001</c:v>
                </c:pt>
                <c:pt idx="45">
                  <c:v>93.5</c:v>
                </c:pt>
                <c:pt idx="46">
                  <c:v>93.686599999999999</c:v>
                </c:pt>
                <c:pt idx="47">
                  <c:v>94.319500000000005</c:v>
                </c:pt>
                <c:pt idx="48">
                  <c:v>94.707499999999996</c:v>
                </c:pt>
                <c:pt idx="49">
                  <c:v>95.301500000000004</c:v>
                </c:pt>
                <c:pt idx="50">
                  <c:v>95.2423</c:v>
                </c:pt>
                <c:pt idx="51">
                  <c:v>95.325999999999979</c:v>
                </c:pt>
                <c:pt idx="52">
                  <c:v>95.5</c:v>
                </c:pt>
                <c:pt idx="53">
                  <c:v>95.9</c:v>
                </c:pt>
                <c:pt idx="54">
                  <c:v>95.7684</c:v>
                </c:pt>
                <c:pt idx="55">
                  <c:v>95.888399999999919</c:v>
                </c:pt>
                <c:pt idx="56">
                  <c:v>94.015299999999996</c:v>
                </c:pt>
                <c:pt idx="57">
                  <c:v>95.183999999999983</c:v>
                </c:pt>
                <c:pt idx="58">
                  <c:v>96.112499999999983</c:v>
                </c:pt>
                <c:pt idx="59">
                  <c:v>96.660200000000003</c:v>
                </c:pt>
                <c:pt idx="60">
                  <c:v>96.754000000000005</c:v>
                </c:pt>
                <c:pt idx="61">
                  <c:v>96.831900000000005</c:v>
                </c:pt>
                <c:pt idx="62">
                  <c:v>97.074100000000001</c:v>
                </c:pt>
                <c:pt idx="63">
                  <c:v>97.449900000000113</c:v>
                </c:pt>
                <c:pt idx="64">
                  <c:v>97.341600000000113</c:v>
                </c:pt>
                <c:pt idx="65">
                  <c:v>97.716499999999996</c:v>
                </c:pt>
                <c:pt idx="66">
                  <c:v>97.763800000000003</c:v>
                </c:pt>
                <c:pt idx="67">
                  <c:v>97.965999999999994</c:v>
                </c:pt>
                <c:pt idx="68">
                  <c:v>97.837000000000003</c:v>
                </c:pt>
                <c:pt idx="69">
                  <c:v>97.745199999999997</c:v>
                </c:pt>
                <c:pt idx="70">
                  <c:v>97.631600000000006</c:v>
                </c:pt>
                <c:pt idx="71">
                  <c:v>98.631399999999999</c:v>
                </c:pt>
                <c:pt idx="72">
                  <c:v>98.160799999999981</c:v>
                </c:pt>
                <c:pt idx="73">
                  <c:v>99.255899999999983</c:v>
                </c:pt>
                <c:pt idx="74">
                  <c:v>99.329499999999982</c:v>
                </c:pt>
                <c:pt idx="75">
                  <c:v>100.05119999999999</c:v>
                </c:pt>
                <c:pt idx="76">
                  <c:v>100.1109</c:v>
                </c:pt>
                <c:pt idx="77">
                  <c:v>100.1159</c:v>
                </c:pt>
                <c:pt idx="78">
                  <c:v>100.1435</c:v>
                </c:pt>
                <c:pt idx="79">
                  <c:v>100.26990000000002</c:v>
                </c:pt>
                <c:pt idx="80">
                  <c:v>100.71480000000011</c:v>
                </c:pt>
                <c:pt idx="81">
                  <c:v>100.22229999999999</c:v>
                </c:pt>
                <c:pt idx="82">
                  <c:v>100.80529999999999</c:v>
                </c:pt>
                <c:pt idx="83">
                  <c:v>100.82</c:v>
                </c:pt>
                <c:pt idx="84">
                  <c:v>100.49780000000011</c:v>
                </c:pt>
                <c:pt idx="85">
                  <c:v>100.3008</c:v>
                </c:pt>
                <c:pt idx="86">
                  <c:v>100.0078</c:v>
                </c:pt>
                <c:pt idx="87">
                  <c:v>99.2273</c:v>
                </c:pt>
                <c:pt idx="88">
                  <c:v>98.765199999999993</c:v>
                </c:pt>
                <c:pt idx="89">
                  <c:v>98.563900000000004</c:v>
                </c:pt>
                <c:pt idx="90">
                  <c:v>98.118200000000002</c:v>
                </c:pt>
                <c:pt idx="91">
                  <c:v>96.545699999999997</c:v>
                </c:pt>
                <c:pt idx="92">
                  <c:v>92.479500000000002</c:v>
                </c:pt>
                <c:pt idx="93">
                  <c:v>93.245000000000005</c:v>
                </c:pt>
                <c:pt idx="94">
                  <c:v>92.164299999999997</c:v>
                </c:pt>
                <c:pt idx="95">
                  <c:v>89.563100000000006</c:v>
                </c:pt>
                <c:pt idx="96">
                  <c:v>87.548100000000005</c:v>
                </c:pt>
                <c:pt idx="97">
                  <c:v>86.987100000000027</c:v>
                </c:pt>
                <c:pt idx="98">
                  <c:v>85.650899999999979</c:v>
                </c:pt>
                <c:pt idx="99">
                  <c:v>84.933200000000113</c:v>
                </c:pt>
                <c:pt idx="100">
                  <c:v>84.066699999999997</c:v>
                </c:pt>
                <c:pt idx="101">
                  <c:v>83.757199999999997</c:v>
                </c:pt>
                <c:pt idx="102">
                  <c:v>84.481600000000114</c:v>
                </c:pt>
                <c:pt idx="103">
                  <c:v>85.37139999999998</c:v>
                </c:pt>
                <c:pt idx="104">
                  <c:v>85.953199999999995</c:v>
                </c:pt>
                <c:pt idx="105">
                  <c:v>86.223100000000002</c:v>
                </c:pt>
                <c:pt idx="106">
                  <c:v>86.639399999999981</c:v>
                </c:pt>
                <c:pt idx="107">
                  <c:v>87.043600000000026</c:v>
                </c:pt>
                <c:pt idx="108">
                  <c:v>87.964000000000027</c:v>
                </c:pt>
                <c:pt idx="109">
                  <c:v>88.302099999999982</c:v>
                </c:pt>
                <c:pt idx="110">
                  <c:v>88.970500000000001</c:v>
                </c:pt>
                <c:pt idx="111">
                  <c:v>89.267399999999995</c:v>
                </c:pt>
                <c:pt idx="112">
                  <c:v>90.67539999999984</c:v>
                </c:pt>
                <c:pt idx="113">
                  <c:v>90.87439999999998</c:v>
                </c:pt>
                <c:pt idx="114">
                  <c:v>91.405900000000003</c:v>
                </c:pt>
                <c:pt idx="115">
                  <c:v>91.649100000000004</c:v>
                </c:pt>
                <c:pt idx="116">
                  <c:v>91.882899999999978</c:v>
                </c:pt>
                <c:pt idx="117">
                  <c:v>91.5685</c:v>
                </c:pt>
                <c:pt idx="118">
                  <c:v>91.8155</c:v>
                </c:pt>
                <c:pt idx="119">
                  <c:v>92.722499999999982</c:v>
                </c:pt>
                <c:pt idx="120">
                  <c:v>92.608799999999988</c:v>
                </c:pt>
                <c:pt idx="121">
                  <c:v>92.174799999999948</c:v>
                </c:pt>
                <c:pt idx="122">
                  <c:v>93.113699999999994</c:v>
                </c:pt>
                <c:pt idx="123">
                  <c:v>92.576499999999982</c:v>
                </c:pt>
                <c:pt idx="124">
                  <c:v>92.912600000000026</c:v>
                </c:pt>
                <c:pt idx="125">
                  <c:v>93.077399999999983</c:v>
                </c:pt>
                <c:pt idx="126">
                  <c:v>93.608799999999988</c:v>
                </c:pt>
                <c:pt idx="127">
                  <c:v>94.121200000000002</c:v>
                </c:pt>
                <c:pt idx="128">
                  <c:v>94.221599999999995</c:v>
                </c:pt>
                <c:pt idx="129">
                  <c:v>94.747400000000027</c:v>
                </c:pt>
                <c:pt idx="130">
                  <c:v>94.959800000000001</c:v>
                </c:pt>
                <c:pt idx="131">
                  <c:v>95.523899999999998</c:v>
                </c:pt>
                <c:pt idx="132">
                  <c:v>96.19589999999998</c:v>
                </c:pt>
                <c:pt idx="133">
                  <c:v>96.667199999999994</c:v>
                </c:pt>
                <c:pt idx="134">
                  <c:v>96.139299999999992</c:v>
                </c:pt>
                <c:pt idx="135">
                  <c:v>96.857200000000006</c:v>
                </c:pt>
                <c:pt idx="136">
                  <c:v>97.104200000000006</c:v>
                </c:pt>
                <c:pt idx="137">
                  <c:v>97.132199999999983</c:v>
                </c:pt>
                <c:pt idx="138">
                  <c:v>97.557100000000005</c:v>
                </c:pt>
                <c:pt idx="139">
                  <c:v>96.784999999999997</c:v>
                </c:pt>
                <c:pt idx="140">
                  <c:v>96.954899999999995</c:v>
                </c:pt>
                <c:pt idx="141">
                  <c:v>96.840900000000005</c:v>
                </c:pt>
                <c:pt idx="142">
                  <c:v>98.0321</c:v>
                </c:pt>
                <c:pt idx="143">
                  <c:v>98.11269999999999</c:v>
                </c:pt>
                <c:pt idx="144">
                  <c:v>98.034499999999994</c:v>
                </c:pt>
                <c:pt idx="145">
                  <c:v>99.073099999999982</c:v>
                </c:pt>
                <c:pt idx="146">
                  <c:v>99.476500000000001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227584"/>
        <c:axId val="86229376"/>
        <c:axId val="0"/>
      </c:bar3DChart>
      <c:dateAx>
        <c:axId val="86227584"/>
        <c:scaling>
          <c:orientation val="minMax"/>
          <c:min val="36923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6229376"/>
        <c:crosses val="autoZero"/>
        <c:auto val="1"/>
        <c:lblOffset val="100"/>
        <c:baseTimeUnit val="months"/>
        <c:majorUnit val="4"/>
        <c:majorTimeUnit val="months"/>
      </c:dateAx>
      <c:valAx>
        <c:axId val="86229376"/>
        <c:scaling>
          <c:orientation val="minMax"/>
          <c:min val="8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 smtClean="0"/>
                  <a:t>Index</a:t>
                </a:r>
                <a:r>
                  <a:rPr lang="en-US" sz="1200" baseline="0" dirty="0" smtClean="0"/>
                  <a:t> (2007 = 100)</a:t>
                </a:r>
                <a:endParaRPr lang="en-US" sz="12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86227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Sheet1!$A$2:$A$94</c:f>
              <c:strCache>
                <c:ptCount val="93"/>
                <c:pt idx="0">
                  <c:v>1990Q1</c:v>
                </c:pt>
                <c:pt idx="1">
                  <c:v>1990Q2</c:v>
                </c:pt>
                <c:pt idx="2">
                  <c:v>1990Q3</c:v>
                </c:pt>
                <c:pt idx="3">
                  <c:v>1990Q4</c:v>
                </c:pt>
                <c:pt idx="4">
                  <c:v>1991Q1</c:v>
                </c:pt>
                <c:pt idx="5">
                  <c:v>1991Q2</c:v>
                </c:pt>
                <c:pt idx="6">
                  <c:v>1991Q3</c:v>
                </c:pt>
                <c:pt idx="7">
                  <c:v>1991Q4</c:v>
                </c:pt>
                <c:pt idx="8">
                  <c:v>1992Q1</c:v>
                </c:pt>
                <c:pt idx="9">
                  <c:v>1992Q2</c:v>
                </c:pt>
                <c:pt idx="10">
                  <c:v>1992Q3</c:v>
                </c:pt>
                <c:pt idx="11">
                  <c:v>1992Q4</c:v>
                </c:pt>
                <c:pt idx="12">
                  <c:v>1993Q1</c:v>
                </c:pt>
                <c:pt idx="13">
                  <c:v>1993Q2</c:v>
                </c:pt>
                <c:pt idx="14">
                  <c:v>1993Q3</c:v>
                </c:pt>
                <c:pt idx="15">
                  <c:v>1993Q4</c:v>
                </c:pt>
                <c:pt idx="16">
                  <c:v>1994Q1</c:v>
                </c:pt>
                <c:pt idx="17">
                  <c:v>1994Q2</c:v>
                </c:pt>
                <c:pt idx="18">
                  <c:v>1994Q3</c:v>
                </c:pt>
                <c:pt idx="19">
                  <c:v>1994Q4</c:v>
                </c:pt>
                <c:pt idx="20">
                  <c:v>1995Q1</c:v>
                </c:pt>
                <c:pt idx="21">
                  <c:v>1995Q2</c:v>
                </c:pt>
                <c:pt idx="22">
                  <c:v>1995Q3</c:v>
                </c:pt>
                <c:pt idx="23">
                  <c:v>1995Q4</c:v>
                </c:pt>
                <c:pt idx="24">
                  <c:v>1996Q1</c:v>
                </c:pt>
                <c:pt idx="25">
                  <c:v>1996Q2</c:v>
                </c:pt>
                <c:pt idx="26">
                  <c:v>1996Q3</c:v>
                </c:pt>
                <c:pt idx="27">
                  <c:v>1996Q4</c:v>
                </c:pt>
                <c:pt idx="28">
                  <c:v>1997Q1</c:v>
                </c:pt>
                <c:pt idx="29">
                  <c:v>1997Q2</c:v>
                </c:pt>
                <c:pt idx="30">
                  <c:v>1997Q3</c:v>
                </c:pt>
                <c:pt idx="31">
                  <c:v>1997Q4</c:v>
                </c:pt>
                <c:pt idx="32">
                  <c:v>1998Q1</c:v>
                </c:pt>
                <c:pt idx="33">
                  <c:v>1998Q2</c:v>
                </c:pt>
                <c:pt idx="34">
                  <c:v>1998Q3</c:v>
                </c:pt>
                <c:pt idx="35">
                  <c:v>1998Q4</c:v>
                </c:pt>
                <c:pt idx="36">
                  <c:v>1999Q1</c:v>
                </c:pt>
                <c:pt idx="37">
                  <c:v>1999Q2</c:v>
                </c:pt>
                <c:pt idx="38">
                  <c:v>1999Q3</c:v>
                </c:pt>
                <c:pt idx="39">
                  <c:v>1999Q4</c:v>
                </c:pt>
                <c:pt idx="40">
                  <c:v>2000Q1</c:v>
                </c:pt>
                <c:pt idx="41">
                  <c:v>2000Q2</c:v>
                </c:pt>
                <c:pt idx="42">
                  <c:v>2000Q3</c:v>
                </c:pt>
                <c:pt idx="43">
                  <c:v>2000Q4</c:v>
                </c:pt>
                <c:pt idx="44">
                  <c:v>2001Q1</c:v>
                </c:pt>
                <c:pt idx="45">
                  <c:v>2001Q2</c:v>
                </c:pt>
                <c:pt idx="46">
                  <c:v>2001Q3</c:v>
                </c:pt>
                <c:pt idx="47">
                  <c:v>2001Q4</c:v>
                </c:pt>
                <c:pt idx="48">
                  <c:v>2002Q1</c:v>
                </c:pt>
                <c:pt idx="49">
                  <c:v>2002Q2</c:v>
                </c:pt>
                <c:pt idx="50">
                  <c:v>2002Q3</c:v>
                </c:pt>
                <c:pt idx="51">
                  <c:v>2002Q4</c:v>
                </c:pt>
                <c:pt idx="52">
                  <c:v>2003Q1</c:v>
                </c:pt>
                <c:pt idx="53">
                  <c:v>2003Q2</c:v>
                </c:pt>
                <c:pt idx="54">
                  <c:v>2003Q3</c:v>
                </c:pt>
                <c:pt idx="55">
                  <c:v>2003Q4</c:v>
                </c:pt>
                <c:pt idx="56">
                  <c:v>2004Q1</c:v>
                </c:pt>
                <c:pt idx="57">
                  <c:v>2004Q2</c:v>
                </c:pt>
                <c:pt idx="58">
                  <c:v>2004Q3</c:v>
                </c:pt>
                <c:pt idx="59">
                  <c:v>2004Q4</c:v>
                </c:pt>
                <c:pt idx="60">
                  <c:v>2005Q1</c:v>
                </c:pt>
                <c:pt idx="61">
                  <c:v>2005Q2</c:v>
                </c:pt>
                <c:pt idx="62">
                  <c:v>2005Q3</c:v>
                </c:pt>
                <c:pt idx="63">
                  <c:v>2005Q4</c:v>
                </c:pt>
                <c:pt idx="64">
                  <c:v>2006Q1</c:v>
                </c:pt>
                <c:pt idx="65">
                  <c:v>2006Q2</c:v>
                </c:pt>
                <c:pt idx="66">
                  <c:v>2006Q3</c:v>
                </c:pt>
                <c:pt idx="67">
                  <c:v>2006Q4</c:v>
                </c:pt>
                <c:pt idx="68">
                  <c:v>2007Q1</c:v>
                </c:pt>
                <c:pt idx="69">
                  <c:v>2007Q2</c:v>
                </c:pt>
                <c:pt idx="70">
                  <c:v>2007Q3</c:v>
                </c:pt>
                <c:pt idx="71">
                  <c:v>2007Q4</c:v>
                </c:pt>
                <c:pt idx="72">
                  <c:v>2008Q1</c:v>
                </c:pt>
                <c:pt idx="73">
                  <c:v>2008Q2</c:v>
                </c:pt>
                <c:pt idx="74">
                  <c:v>2008Q3</c:v>
                </c:pt>
                <c:pt idx="75">
                  <c:v>2008Q4</c:v>
                </c:pt>
                <c:pt idx="76">
                  <c:v>2009Q1</c:v>
                </c:pt>
                <c:pt idx="77">
                  <c:v>2009Q2</c:v>
                </c:pt>
                <c:pt idx="78">
                  <c:v>2009Q3</c:v>
                </c:pt>
                <c:pt idx="79">
                  <c:v>2009Q4</c:v>
                </c:pt>
                <c:pt idx="80">
                  <c:v>2010Q1</c:v>
                </c:pt>
                <c:pt idx="81">
                  <c:v>2010Q2</c:v>
                </c:pt>
                <c:pt idx="82">
                  <c:v>2010Q3</c:v>
                </c:pt>
                <c:pt idx="83">
                  <c:v>2010Q4</c:v>
                </c:pt>
                <c:pt idx="84">
                  <c:v>2011Q1</c:v>
                </c:pt>
                <c:pt idx="85">
                  <c:v>2011Q2</c:v>
                </c:pt>
                <c:pt idx="86">
                  <c:v>2011Q3</c:v>
                </c:pt>
                <c:pt idx="87">
                  <c:v>2011Q4</c:v>
                </c:pt>
                <c:pt idx="88">
                  <c:v>2012Q1</c:v>
                </c:pt>
                <c:pt idx="89">
                  <c:v>2012Q2</c:v>
                </c:pt>
                <c:pt idx="90">
                  <c:v>2012Q3</c:v>
                </c:pt>
                <c:pt idx="91">
                  <c:v>2012Q4</c:v>
                </c:pt>
                <c:pt idx="92">
                  <c:v>2013Q1</c:v>
                </c:pt>
              </c:strCache>
            </c:strRef>
          </c:cat>
          <c:val>
            <c:numRef>
              <c:f>Sheet1!$B$2:$B$94</c:f>
              <c:numCache>
                <c:formatCode>0.00%</c:formatCode>
                <c:ptCount val="93"/>
                <c:pt idx="0">
                  <c:v>4.2433249629921586E-2</c:v>
                </c:pt>
                <c:pt idx="1">
                  <c:v>1.6003796212858974E-2</c:v>
                </c:pt>
                <c:pt idx="2">
                  <c:v>-4.9671855296029563E-5</c:v>
                </c:pt>
                <c:pt idx="3">
                  <c:v>-3.4610909283507192E-2</c:v>
                </c:pt>
                <c:pt idx="4">
                  <c:v>-1.9203660287632773E-2</c:v>
                </c:pt>
                <c:pt idx="5">
                  <c:v>2.7265384066879079E-2</c:v>
                </c:pt>
                <c:pt idx="6">
                  <c:v>1.696317161394291E-2</c:v>
                </c:pt>
                <c:pt idx="7">
                  <c:v>1.5782345634101753E-2</c:v>
                </c:pt>
                <c:pt idx="8">
                  <c:v>4.4636903247435675E-2</c:v>
                </c:pt>
                <c:pt idx="9">
                  <c:v>4.3181552800027875E-2</c:v>
                </c:pt>
                <c:pt idx="10">
                  <c:v>4.1918947147615133E-2</c:v>
                </c:pt>
                <c:pt idx="11">
                  <c:v>4.2723598020338906E-2</c:v>
                </c:pt>
                <c:pt idx="12">
                  <c:v>7.3927581960542303E-3</c:v>
                </c:pt>
                <c:pt idx="13">
                  <c:v>2.5836202452631307E-2</c:v>
                </c:pt>
                <c:pt idx="14">
                  <c:v>2.1206304790072801E-2</c:v>
                </c:pt>
                <c:pt idx="15">
                  <c:v>5.3896569695607521E-2</c:v>
                </c:pt>
                <c:pt idx="16">
                  <c:v>3.952407230447208E-2</c:v>
                </c:pt>
                <c:pt idx="17">
                  <c:v>5.5854830725885055E-2</c:v>
                </c:pt>
                <c:pt idx="18">
                  <c:v>2.5996851483959478E-2</c:v>
                </c:pt>
                <c:pt idx="19">
                  <c:v>4.5166416865203764E-2</c:v>
                </c:pt>
                <c:pt idx="20">
                  <c:v>9.8634098652390454E-3</c:v>
                </c:pt>
                <c:pt idx="21">
                  <c:v>8.6332035476905933E-3</c:v>
                </c:pt>
                <c:pt idx="22">
                  <c:v>3.4020833976474055E-2</c:v>
                </c:pt>
                <c:pt idx="23">
                  <c:v>2.8165262139297376E-2</c:v>
                </c:pt>
                <c:pt idx="24">
                  <c:v>2.7701358372909119E-2</c:v>
                </c:pt>
                <c:pt idx="25">
                  <c:v>7.0952780923735831E-2</c:v>
                </c:pt>
                <c:pt idx="26">
                  <c:v>3.5269315431819354E-2</c:v>
                </c:pt>
                <c:pt idx="27">
                  <c:v>4.4387478557353935E-2</c:v>
                </c:pt>
                <c:pt idx="28">
                  <c:v>3.1115243946372224E-2</c:v>
                </c:pt>
                <c:pt idx="29">
                  <c:v>6.0640487176532712E-2</c:v>
                </c:pt>
                <c:pt idx="30">
                  <c:v>5.1150802651827899E-2</c:v>
                </c:pt>
                <c:pt idx="31">
                  <c:v>3.1027105324934252E-2</c:v>
                </c:pt>
                <c:pt idx="32">
                  <c:v>3.8338032191256532E-2</c:v>
                </c:pt>
                <c:pt idx="33">
                  <c:v>3.6467268268401978E-2</c:v>
                </c:pt>
                <c:pt idx="34">
                  <c:v>5.3834279615705423E-2</c:v>
                </c:pt>
                <c:pt idx="35">
                  <c:v>7.1042656725907927E-2</c:v>
                </c:pt>
                <c:pt idx="36">
                  <c:v>3.6102524889014782E-2</c:v>
                </c:pt>
                <c:pt idx="37">
                  <c:v>3.1637148153014459E-2</c:v>
                </c:pt>
                <c:pt idx="38">
                  <c:v>5.1864992640045418E-2</c:v>
                </c:pt>
                <c:pt idx="39">
                  <c:v>7.3775161545135429E-2</c:v>
                </c:pt>
                <c:pt idx="40">
                  <c:v>1.0509324475962204E-2</c:v>
                </c:pt>
                <c:pt idx="41">
                  <c:v>8.0328514255878516E-2</c:v>
                </c:pt>
                <c:pt idx="42">
                  <c:v>3.3824199538516897E-3</c:v>
                </c:pt>
                <c:pt idx="43">
                  <c:v>2.390950415204739E-2</c:v>
                </c:pt>
                <c:pt idx="44">
                  <c:v>-1.3074476284711704E-2</c:v>
                </c:pt>
                <c:pt idx="45">
                  <c:v>2.6445860335820422E-2</c:v>
                </c:pt>
                <c:pt idx="46">
                  <c:v>-1.0974025458139861E-2</c:v>
                </c:pt>
                <c:pt idx="47">
                  <c:v>1.4053550965515086E-2</c:v>
                </c:pt>
                <c:pt idx="48">
                  <c:v>3.4600158441151052E-2</c:v>
                </c:pt>
                <c:pt idx="49">
                  <c:v>2.1448655296380841E-2</c:v>
                </c:pt>
                <c:pt idx="50">
                  <c:v>2.0453257943524164E-2</c:v>
                </c:pt>
                <c:pt idx="51">
                  <c:v>1.3816207809222991E-3</c:v>
                </c:pt>
                <c:pt idx="52">
                  <c:v>1.6773161382769748E-2</c:v>
                </c:pt>
                <c:pt idx="53">
                  <c:v>3.4319408053997913E-2</c:v>
                </c:pt>
                <c:pt idx="54">
                  <c:v>6.7483769561525131E-2</c:v>
                </c:pt>
                <c:pt idx="55">
                  <c:v>3.6669298447479036E-2</c:v>
                </c:pt>
                <c:pt idx="56">
                  <c:v>2.6610066749048981E-2</c:v>
                </c:pt>
                <c:pt idx="57">
                  <c:v>2.5996695028217116E-2</c:v>
                </c:pt>
                <c:pt idx="58">
                  <c:v>3.0114733123986381E-2</c:v>
                </c:pt>
                <c:pt idx="59">
                  <c:v>3.3121931478792284E-2</c:v>
                </c:pt>
                <c:pt idx="60">
                  <c:v>4.191146564557411E-2</c:v>
                </c:pt>
                <c:pt idx="61">
                  <c:v>1.7921840073704679E-2</c:v>
                </c:pt>
                <c:pt idx="62">
                  <c:v>3.2136566952008172E-2</c:v>
                </c:pt>
                <c:pt idx="63">
                  <c:v>2.0710607632048676E-2</c:v>
                </c:pt>
                <c:pt idx="64">
                  <c:v>5.1468674343402535E-2</c:v>
                </c:pt>
                <c:pt idx="65">
                  <c:v>1.6320525657251408E-2</c:v>
                </c:pt>
                <c:pt idx="66">
                  <c:v>5.252526699799369E-4</c:v>
                </c:pt>
                <c:pt idx="67">
                  <c:v>2.7458929744323745E-2</c:v>
                </c:pt>
                <c:pt idx="68">
                  <c:v>5.4411814371746504E-3</c:v>
                </c:pt>
                <c:pt idx="69">
                  <c:v>3.6487380449201648E-2</c:v>
                </c:pt>
                <c:pt idx="70">
                  <c:v>2.953145313608728E-2</c:v>
                </c:pt>
                <c:pt idx="71">
                  <c:v>1.7048647256337819E-2</c:v>
                </c:pt>
                <c:pt idx="72">
                  <c:v>-1.7651711860554364E-2</c:v>
                </c:pt>
                <c:pt idx="73">
                  <c:v>1.3240990167903369E-2</c:v>
                </c:pt>
                <c:pt idx="74">
                  <c:v>-3.662943594473534E-2</c:v>
                </c:pt>
                <c:pt idx="75">
                  <c:v>-8.8903043480995536E-2</c:v>
                </c:pt>
                <c:pt idx="76">
                  <c:v>-5.2490817063426641E-2</c:v>
                </c:pt>
                <c:pt idx="77">
                  <c:v>-3.1431690301672046E-3</c:v>
                </c:pt>
                <c:pt idx="78">
                  <c:v>1.4470433767028945E-2</c:v>
                </c:pt>
                <c:pt idx="79">
                  <c:v>4.025907538724359E-2</c:v>
                </c:pt>
                <c:pt idx="80">
                  <c:v>2.3350778072423379E-2</c:v>
                </c:pt>
                <c:pt idx="81">
                  <c:v>2.2429733448638751E-2</c:v>
                </c:pt>
                <c:pt idx="82">
                  <c:v>2.6026754592224591E-2</c:v>
                </c:pt>
                <c:pt idx="83">
                  <c:v>2.3930657976759757E-2</c:v>
                </c:pt>
                <c:pt idx="84">
                  <c:v>7.8923599630376128E-4</c:v>
                </c:pt>
                <c:pt idx="85">
                  <c:v>2.4772127369376847E-2</c:v>
                </c:pt>
                <c:pt idx="86">
                  <c:v>1.278636035844416E-2</c:v>
                </c:pt>
                <c:pt idx="87">
                  <c:v>4.0923351865138416E-2</c:v>
                </c:pt>
                <c:pt idx="88">
                  <c:v>1.9605349699764584E-2</c:v>
                </c:pt>
                <c:pt idx="89">
                  <c:v>1.2500000000000001E-2</c:v>
                </c:pt>
                <c:pt idx="90">
                  <c:v>3.1100000000000006E-2</c:v>
                </c:pt>
                <c:pt idx="91">
                  <c:v>3.8000000000000009E-3</c:v>
                </c:pt>
                <c:pt idx="92">
                  <c:v>2.5000000000000001E-2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541952"/>
        <c:axId val="78543488"/>
        <c:axId val="0"/>
      </c:bar3DChart>
      <c:catAx>
        <c:axId val="78541952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400">
                <a:solidFill>
                  <a:srgbClr val="080808"/>
                </a:solidFill>
                <a:latin typeface="+mn-lt"/>
              </a:defRPr>
            </a:pPr>
            <a:endParaRPr lang="en-US"/>
          </a:p>
        </c:txPr>
        <c:crossAx val="78543488"/>
        <c:crosses val="autoZero"/>
        <c:auto val="1"/>
        <c:lblAlgn val="ctr"/>
        <c:lblOffset val="100"/>
        <c:noMultiLvlLbl val="0"/>
      </c:catAx>
      <c:valAx>
        <c:axId val="785434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80808"/>
                    </a:solidFill>
                  </a:defRPr>
                </a:pPr>
                <a:r>
                  <a:rPr lang="en-US" sz="1200" dirty="0" smtClean="0">
                    <a:solidFill>
                      <a:srgbClr val="080808"/>
                    </a:solidFill>
                  </a:rPr>
                  <a:t>Percent</a:t>
                </a:r>
                <a:r>
                  <a:rPr lang="en-US" sz="1200" baseline="0" dirty="0" smtClean="0">
                    <a:solidFill>
                      <a:srgbClr val="080808"/>
                    </a:solidFill>
                  </a:rPr>
                  <a:t> Change from Preceding Period (SAAR)</a:t>
                </a:r>
                <a:endParaRPr lang="en-US" sz="1200" dirty="0">
                  <a:solidFill>
                    <a:srgbClr val="080808"/>
                  </a:solidFill>
                </a:endParaRPr>
              </a:p>
            </c:rich>
          </c:tx>
          <c:layout>
            <c:manualLayout>
              <c:xMode val="edge"/>
              <c:yMode val="edge"/>
              <c:x val="1.6334912585079398E-2"/>
              <c:y val="5.3905879689016299E-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500">
                <a:solidFill>
                  <a:srgbClr val="080808"/>
                </a:solidFill>
                <a:latin typeface="+mn-lt"/>
              </a:defRPr>
            </a:pPr>
            <a:endParaRPr lang="en-US"/>
          </a:p>
        </c:txPr>
        <c:crossAx val="78541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8000"/>
                </a:gs>
                <a:gs pos="100000">
                  <a:srgbClr val="CCFFCC"/>
                </a:gs>
              </a:gsLst>
              <a:lin ang="54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Sheet1!$A$2:$A$136</c:f>
              <c:numCache>
                <c:formatCode>mmm\-yy</c:formatCode>
                <c:ptCount val="135"/>
                <c:pt idx="0">
                  <c:v>37257</c:v>
                </c:pt>
                <c:pt idx="1">
                  <c:v>37288</c:v>
                </c:pt>
                <c:pt idx="2">
                  <c:v>37316</c:v>
                </c:pt>
                <c:pt idx="3">
                  <c:v>37347</c:v>
                </c:pt>
                <c:pt idx="4">
                  <c:v>37377</c:v>
                </c:pt>
                <c:pt idx="5">
                  <c:v>37408</c:v>
                </c:pt>
                <c:pt idx="6">
                  <c:v>37438</c:v>
                </c:pt>
                <c:pt idx="7">
                  <c:v>37469</c:v>
                </c:pt>
                <c:pt idx="8">
                  <c:v>37500</c:v>
                </c:pt>
                <c:pt idx="9">
                  <c:v>37530</c:v>
                </c:pt>
                <c:pt idx="10">
                  <c:v>37561</c:v>
                </c:pt>
                <c:pt idx="11">
                  <c:v>37591</c:v>
                </c:pt>
                <c:pt idx="12">
                  <c:v>37622</c:v>
                </c:pt>
                <c:pt idx="13">
                  <c:v>37653</c:v>
                </c:pt>
                <c:pt idx="14">
                  <c:v>37681</c:v>
                </c:pt>
                <c:pt idx="15">
                  <c:v>37712</c:v>
                </c:pt>
                <c:pt idx="16">
                  <c:v>37742</c:v>
                </c:pt>
                <c:pt idx="17">
                  <c:v>37773</c:v>
                </c:pt>
                <c:pt idx="18">
                  <c:v>37803</c:v>
                </c:pt>
                <c:pt idx="19">
                  <c:v>37834</c:v>
                </c:pt>
                <c:pt idx="20">
                  <c:v>37865</c:v>
                </c:pt>
                <c:pt idx="21">
                  <c:v>37895</c:v>
                </c:pt>
                <c:pt idx="22">
                  <c:v>37926</c:v>
                </c:pt>
                <c:pt idx="23">
                  <c:v>37956</c:v>
                </c:pt>
                <c:pt idx="24">
                  <c:v>37987</c:v>
                </c:pt>
                <c:pt idx="25">
                  <c:v>38018</c:v>
                </c:pt>
                <c:pt idx="26">
                  <c:v>38047</c:v>
                </c:pt>
                <c:pt idx="27">
                  <c:v>38078</c:v>
                </c:pt>
                <c:pt idx="28">
                  <c:v>38108</c:v>
                </c:pt>
                <c:pt idx="29">
                  <c:v>38139</c:v>
                </c:pt>
                <c:pt idx="30">
                  <c:v>38169</c:v>
                </c:pt>
                <c:pt idx="31">
                  <c:v>38200</c:v>
                </c:pt>
                <c:pt idx="32">
                  <c:v>38231</c:v>
                </c:pt>
                <c:pt idx="33">
                  <c:v>38261</c:v>
                </c:pt>
                <c:pt idx="34">
                  <c:v>38292</c:v>
                </c:pt>
                <c:pt idx="35">
                  <c:v>38322</c:v>
                </c:pt>
                <c:pt idx="36">
                  <c:v>38353</c:v>
                </c:pt>
                <c:pt idx="37">
                  <c:v>38384</c:v>
                </c:pt>
                <c:pt idx="38">
                  <c:v>38412</c:v>
                </c:pt>
                <c:pt idx="39">
                  <c:v>38443</c:v>
                </c:pt>
                <c:pt idx="40">
                  <c:v>38473</c:v>
                </c:pt>
                <c:pt idx="41">
                  <c:v>38504</c:v>
                </c:pt>
                <c:pt idx="42">
                  <c:v>38534</c:v>
                </c:pt>
                <c:pt idx="43">
                  <c:v>38565</c:v>
                </c:pt>
                <c:pt idx="44">
                  <c:v>38596</c:v>
                </c:pt>
                <c:pt idx="45">
                  <c:v>38626</c:v>
                </c:pt>
                <c:pt idx="46">
                  <c:v>38657</c:v>
                </c:pt>
                <c:pt idx="47">
                  <c:v>38687</c:v>
                </c:pt>
                <c:pt idx="48">
                  <c:v>38718</c:v>
                </c:pt>
                <c:pt idx="49">
                  <c:v>38749</c:v>
                </c:pt>
                <c:pt idx="50">
                  <c:v>38777</c:v>
                </c:pt>
                <c:pt idx="51">
                  <c:v>38808</c:v>
                </c:pt>
                <c:pt idx="52">
                  <c:v>38838</c:v>
                </c:pt>
                <c:pt idx="53">
                  <c:v>38869</c:v>
                </c:pt>
                <c:pt idx="54">
                  <c:v>38899</c:v>
                </c:pt>
                <c:pt idx="55">
                  <c:v>38930</c:v>
                </c:pt>
                <c:pt idx="56">
                  <c:v>38961</c:v>
                </c:pt>
                <c:pt idx="57">
                  <c:v>38991</c:v>
                </c:pt>
                <c:pt idx="58">
                  <c:v>39022</c:v>
                </c:pt>
                <c:pt idx="59">
                  <c:v>39052</c:v>
                </c:pt>
                <c:pt idx="60">
                  <c:v>39083</c:v>
                </c:pt>
                <c:pt idx="61">
                  <c:v>39114</c:v>
                </c:pt>
                <c:pt idx="62">
                  <c:v>39142</c:v>
                </c:pt>
                <c:pt idx="63">
                  <c:v>39173</c:v>
                </c:pt>
                <c:pt idx="64">
                  <c:v>39203</c:v>
                </c:pt>
                <c:pt idx="65">
                  <c:v>39234</c:v>
                </c:pt>
                <c:pt idx="66">
                  <c:v>39264</c:v>
                </c:pt>
                <c:pt idx="67">
                  <c:v>39295</c:v>
                </c:pt>
                <c:pt idx="68">
                  <c:v>39326</c:v>
                </c:pt>
                <c:pt idx="69">
                  <c:v>39356</c:v>
                </c:pt>
                <c:pt idx="70">
                  <c:v>39387</c:v>
                </c:pt>
                <c:pt idx="71">
                  <c:v>39417</c:v>
                </c:pt>
                <c:pt idx="72">
                  <c:v>39448</c:v>
                </c:pt>
                <c:pt idx="73">
                  <c:v>39479</c:v>
                </c:pt>
                <c:pt idx="74">
                  <c:v>39508</c:v>
                </c:pt>
                <c:pt idx="75">
                  <c:v>39539</c:v>
                </c:pt>
                <c:pt idx="76">
                  <c:v>39569</c:v>
                </c:pt>
                <c:pt idx="77">
                  <c:v>39600</c:v>
                </c:pt>
                <c:pt idx="78">
                  <c:v>39630</c:v>
                </c:pt>
                <c:pt idx="79">
                  <c:v>39661</c:v>
                </c:pt>
                <c:pt idx="80">
                  <c:v>39692</c:v>
                </c:pt>
                <c:pt idx="81">
                  <c:v>39722</c:v>
                </c:pt>
                <c:pt idx="82">
                  <c:v>39753</c:v>
                </c:pt>
                <c:pt idx="83">
                  <c:v>39783</c:v>
                </c:pt>
                <c:pt idx="84">
                  <c:v>39814</c:v>
                </c:pt>
                <c:pt idx="85">
                  <c:v>39845</c:v>
                </c:pt>
                <c:pt idx="86">
                  <c:v>39873</c:v>
                </c:pt>
                <c:pt idx="87">
                  <c:v>39904</c:v>
                </c:pt>
                <c:pt idx="88">
                  <c:v>39934</c:v>
                </c:pt>
                <c:pt idx="89">
                  <c:v>39965</c:v>
                </c:pt>
                <c:pt idx="90">
                  <c:v>39995</c:v>
                </c:pt>
                <c:pt idx="91">
                  <c:v>40026</c:v>
                </c:pt>
                <c:pt idx="92">
                  <c:v>40057</c:v>
                </c:pt>
                <c:pt idx="93">
                  <c:v>40087</c:v>
                </c:pt>
                <c:pt idx="94">
                  <c:v>40118</c:v>
                </c:pt>
                <c:pt idx="95">
                  <c:v>40148</c:v>
                </c:pt>
                <c:pt idx="96">
                  <c:v>40179</c:v>
                </c:pt>
                <c:pt idx="97">
                  <c:v>40210</c:v>
                </c:pt>
                <c:pt idx="98">
                  <c:v>40238</c:v>
                </c:pt>
                <c:pt idx="99">
                  <c:v>40269</c:v>
                </c:pt>
                <c:pt idx="100">
                  <c:v>40299</c:v>
                </c:pt>
                <c:pt idx="101">
                  <c:v>40330</c:v>
                </c:pt>
                <c:pt idx="102">
                  <c:v>40360</c:v>
                </c:pt>
                <c:pt idx="103">
                  <c:v>40391</c:v>
                </c:pt>
                <c:pt idx="104">
                  <c:v>40422</c:v>
                </c:pt>
                <c:pt idx="105">
                  <c:v>40452</c:v>
                </c:pt>
                <c:pt idx="106">
                  <c:v>40483</c:v>
                </c:pt>
                <c:pt idx="107">
                  <c:v>40513</c:v>
                </c:pt>
                <c:pt idx="108">
                  <c:v>40544</c:v>
                </c:pt>
                <c:pt idx="109">
                  <c:v>40575</c:v>
                </c:pt>
                <c:pt idx="110">
                  <c:v>40603</c:v>
                </c:pt>
                <c:pt idx="111">
                  <c:v>40634</c:v>
                </c:pt>
                <c:pt idx="112">
                  <c:v>40664</c:v>
                </c:pt>
                <c:pt idx="113">
                  <c:v>40695</c:v>
                </c:pt>
                <c:pt idx="114">
                  <c:v>40725</c:v>
                </c:pt>
                <c:pt idx="115">
                  <c:v>40756</c:v>
                </c:pt>
                <c:pt idx="116">
                  <c:v>40787</c:v>
                </c:pt>
                <c:pt idx="117">
                  <c:v>40817</c:v>
                </c:pt>
                <c:pt idx="118">
                  <c:v>40848</c:v>
                </c:pt>
                <c:pt idx="119">
                  <c:v>40878</c:v>
                </c:pt>
                <c:pt idx="120">
                  <c:v>40909</c:v>
                </c:pt>
                <c:pt idx="121">
                  <c:v>40940</c:v>
                </c:pt>
                <c:pt idx="122">
                  <c:v>40969</c:v>
                </c:pt>
                <c:pt idx="123">
                  <c:v>41000</c:v>
                </c:pt>
                <c:pt idx="124">
                  <c:v>41030</c:v>
                </c:pt>
                <c:pt idx="125">
                  <c:v>41061</c:v>
                </c:pt>
                <c:pt idx="126">
                  <c:v>41091</c:v>
                </c:pt>
                <c:pt idx="127">
                  <c:v>41122</c:v>
                </c:pt>
                <c:pt idx="128">
                  <c:v>41153</c:v>
                </c:pt>
                <c:pt idx="129">
                  <c:v>41183</c:v>
                </c:pt>
                <c:pt idx="130">
                  <c:v>41214</c:v>
                </c:pt>
                <c:pt idx="131">
                  <c:v>41244</c:v>
                </c:pt>
                <c:pt idx="132">
                  <c:v>41275</c:v>
                </c:pt>
                <c:pt idx="133">
                  <c:v>41306</c:v>
                </c:pt>
                <c:pt idx="134">
                  <c:v>41334</c:v>
                </c:pt>
              </c:numCache>
            </c:numRef>
          </c:cat>
          <c:val>
            <c:numRef>
              <c:f>Sheet1!$B$2:$B$136</c:f>
              <c:numCache>
                <c:formatCode>#0</c:formatCode>
                <c:ptCount val="135"/>
                <c:pt idx="0">
                  <c:v>-143</c:v>
                </c:pt>
                <c:pt idx="1">
                  <c:v>-135</c:v>
                </c:pt>
                <c:pt idx="2">
                  <c:v>-22</c:v>
                </c:pt>
                <c:pt idx="3">
                  <c:v>-83</c:v>
                </c:pt>
                <c:pt idx="4">
                  <c:v>-6</c:v>
                </c:pt>
                <c:pt idx="5">
                  <c:v>52</c:v>
                </c:pt>
                <c:pt idx="6">
                  <c:v>-92</c:v>
                </c:pt>
                <c:pt idx="7">
                  <c:v>-14</c:v>
                </c:pt>
                <c:pt idx="8">
                  <c:v>-58</c:v>
                </c:pt>
                <c:pt idx="9">
                  <c:v>124</c:v>
                </c:pt>
                <c:pt idx="10">
                  <c:v>7</c:v>
                </c:pt>
                <c:pt idx="11">
                  <c:v>-162</c:v>
                </c:pt>
                <c:pt idx="12">
                  <c:v>89</c:v>
                </c:pt>
                <c:pt idx="13">
                  <c:v>-158</c:v>
                </c:pt>
                <c:pt idx="14">
                  <c:v>-215</c:v>
                </c:pt>
                <c:pt idx="15">
                  <c:v>-51</c:v>
                </c:pt>
                <c:pt idx="16">
                  <c:v>-10</c:v>
                </c:pt>
                <c:pt idx="17">
                  <c:v>-3</c:v>
                </c:pt>
                <c:pt idx="18">
                  <c:v>20</c:v>
                </c:pt>
                <c:pt idx="19">
                  <c:v>-44</c:v>
                </c:pt>
                <c:pt idx="20">
                  <c:v>105</c:v>
                </c:pt>
                <c:pt idx="21">
                  <c:v>197</c:v>
                </c:pt>
                <c:pt idx="22">
                  <c:v>13</c:v>
                </c:pt>
                <c:pt idx="23">
                  <c:v>119</c:v>
                </c:pt>
                <c:pt idx="24">
                  <c:v>159</c:v>
                </c:pt>
                <c:pt idx="25">
                  <c:v>43</c:v>
                </c:pt>
                <c:pt idx="26">
                  <c:v>333</c:v>
                </c:pt>
                <c:pt idx="27">
                  <c:v>247</c:v>
                </c:pt>
                <c:pt idx="28">
                  <c:v>306</c:v>
                </c:pt>
                <c:pt idx="29">
                  <c:v>78</c:v>
                </c:pt>
                <c:pt idx="30">
                  <c:v>37</c:v>
                </c:pt>
                <c:pt idx="31">
                  <c:v>125</c:v>
                </c:pt>
                <c:pt idx="32">
                  <c:v>155</c:v>
                </c:pt>
                <c:pt idx="33">
                  <c:v>343</c:v>
                </c:pt>
                <c:pt idx="34">
                  <c:v>65</c:v>
                </c:pt>
                <c:pt idx="35">
                  <c:v>128</c:v>
                </c:pt>
                <c:pt idx="36">
                  <c:v>130</c:v>
                </c:pt>
                <c:pt idx="37">
                  <c:v>240</c:v>
                </c:pt>
                <c:pt idx="38">
                  <c:v>135</c:v>
                </c:pt>
                <c:pt idx="39">
                  <c:v>362</c:v>
                </c:pt>
                <c:pt idx="40">
                  <c:v>168</c:v>
                </c:pt>
                <c:pt idx="41">
                  <c:v>246</c:v>
                </c:pt>
                <c:pt idx="42">
                  <c:v>372</c:v>
                </c:pt>
                <c:pt idx="43">
                  <c:v>192</c:v>
                </c:pt>
                <c:pt idx="44">
                  <c:v>65</c:v>
                </c:pt>
                <c:pt idx="45">
                  <c:v>81</c:v>
                </c:pt>
                <c:pt idx="46">
                  <c:v>335</c:v>
                </c:pt>
                <c:pt idx="47">
                  <c:v>158</c:v>
                </c:pt>
                <c:pt idx="48">
                  <c:v>274</c:v>
                </c:pt>
                <c:pt idx="49">
                  <c:v>316</c:v>
                </c:pt>
                <c:pt idx="50">
                  <c:v>280</c:v>
                </c:pt>
                <c:pt idx="51">
                  <c:v>181</c:v>
                </c:pt>
                <c:pt idx="52">
                  <c:v>21</c:v>
                </c:pt>
                <c:pt idx="53">
                  <c:v>80</c:v>
                </c:pt>
                <c:pt idx="54">
                  <c:v>210</c:v>
                </c:pt>
                <c:pt idx="55">
                  <c:v>179</c:v>
                </c:pt>
                <c:pt idx="56">
                  <c:v>159</c:v>
                </c:pt>
                <c:pt idx="57">
                  <c:v>-3</c:v>
                </c:pt>
                <c:pt idx="58">
                  <c:v>205</c:v>
                </c:pt>
                <c:pt idx="59">
                  <c:v>169</c:v>
                </c:pt>
                <c:pt idx="60">
                  <c:v>234</c:v>
                </c:pt>
                <c:pt idx="61">
                  <c:v>90</c:v>
                </c:pt>
                <c:pt idx="62">
                  <c:v>186</c:v>
                </c:pt>
                <c:pt idx="63">
                  <c:v>76</c:v>
                </c:pt>
                <c:pt idx="64">
                  <c:v>141</c:v>
                </c:pt>
                <c:pt idx="65">
                  <c:v>80</c:v>
                </c:pt>
                <c:pt idx="66">
                  <c:v>-35</c:v>
                </c:pt>
                <c:pt idx="67">
                  <c:v>-24</c:v>
                </c:pt>
                <c:pt idx="68">
                  <c:v>77</c:v>
                </c:pt>
                <c:pt idx="69">
                  <c:v>86</c:v>
                </c:pt>
                <c:pt idx="70">
                  <c:v>111</c:v>
                </c:pt>
                <c:pt idx="71">
                  <c:v>93</c:v>
                </c:pt>
                <c:pt idx="72">
                  <c:v>14</c:v>
                </c:pt>
                <c:pt idx="73">
                  <c:v>-85</c:v>
                </c:pt>
                <c:pt idx="74">
                  <c:v>-79</c:v>
                </c:pt>
                <c:pt idx="75">
                  <c:v>-215</c:v>
                </c:pt>
                <c:pt idx="76">
                  <c:v>-186</c:v>
                </c:pt>
                <c:pt idx="77">
                  <c:v>-169</c:v>
                </c:pt>
                <c:pt idx="78">
                  <c:v>-216</c:v>
                </c:pt>
                <c:pt idx="79">
                  <c:v>-270</c:v>
                </c:pt>
                <c:pt idx="80">
                  <c:v>-459</c:v>
                </c:pt>
                <c:pt idx="81">
                  <c:v>-472</c:v>
                </c:pt>
                <c:pt idx="82">
                  <c:v>-775</c:v>
                </c:pt>
                <c:pt idx="83">
                  <c:v>-705</c:v>
                </c:pt>
                <c:pt idx="84">
                  <c:v>-794</c:v>
                </c:pt>
                <c:pt idx="85">
                  <c:v>-695</c:v>
                </c:pt>
                <c:pt idx="86">
                  <c:v>-830</c:v>
                </c:pt>
                <c:pt idx="87">
                  <c:v>-704</c:v>
                </c:pt>
                <c:pt idx="88">
                  <c:v>-352</c:v>
                </c:pt>
                <c:pt idx="89">
                  <c:v>-472</c:v>
                </c:pt>
                <c:pt idx="90">
                  <c:v>-351</c:v>
                </c:pt>
                <c:pt idx="91">
                  <c:v>-210</c:v>
                </c:pt>
                <c:pt idx="92">
                  <c:v>-233</c:v>
                </c:pt>
                <c:pt idx="93">
                  <c:v>-170</c:v>
                </c:pt>
                <c:pt idx="94">
                  <c:v>-21</c:v>
                </c:pt>
                <c:pt idx="95">
                  <c:v>-220</c:v>
                </c:pt>
                <c:pt idx="96">
                  <c:v>-13</c:v>
                </c:pt>
                <c:pt idx="97">
                  <c:v>-40</c:v>
                </c:pt>
                <c:pt idx="98">
                  <c:v>154</c:v>
                </c:pt>
                <c:pt idx="99">
                  <c:v>229</c:v>
                </c:pt>
                <c:pt idx="100">
                  <c:v>521</c:v>
                </c:pt>
                <c:pt idx="101">
                  <c:v>-130</c:v>
                </c:pt>
                <c:pt idx="102">
                  <c:v>-86</c:v>
                </c:pt>
                <c:pt idx="103">
                  <c:v>-37</c:v>
                </c:pt>
                <c:pt idx="104">
                  <c:v>-43</c:v>
                </c:pt>
                <c:pt idx="105">
                  <c:v>228</c:v>
                </c:pt>
                <c:pt idx="106">
                  <c:v>144</c:v>
                </c:pt>
                <c:pt idx="107">
                  <c:v>95</c:v>
                </c:pt>
                <c:pt idx="108">
                  <c:v>69</c:v>
                </c:pt>
                <c:pt idx="109">
                  <c:v>196</c:v>
                </c:pt>
                <c:pt idx="110">
                  <c:v>205</c:v>
                </c:pt>
                <c:pt idx="111">
                  <c:v>304</c:v>
                </c:pt>
                <c:pt idx="112">
                  <c:v>115</c:v>
                </c:pt>
                <c:pt idx="113">
                  <c:v>209</c:v>
                </c:pt>
                <c:pt idx="114">
                  <c:v>78</c:v>
                </c:pt>
                <c:pt idx="115">
                  <c:v>132</c:v>
                </c:pt>
                <c:pt idx="116">
                  <c:v>225</c:v>
                </c:pt>
                <c:pt idx="117">
                  <c:v>166</c:v>
                </c:pt>
                <c:pt idx="118">
                  <c:v>174</c:v>
                </c:pt>
                <c:pt idx="119">
                  <c:v>230</c:v>
                </c:pt>
                <c:pt idx="120">
                  <c:v>311</c:v>
                </c:pt>
                <c:pt idx="121">
                  <c:v>271</c:v>
                </c:pt>
                <c:pt idx="122">
                  <c:v>205</c:v>
                </c:pt>
                <c:pt idx="123">
                  <c:v>112</c:v>
                </c:pt>
                <c:pt idx="124">
                  <c:v>125</c:v>
                </c:pt>
                <c:pt idx="125" formatCode="General">
                  <c:v>87</c:v>
                </c:pt>
                <c:pt idx="126" formatCode="General">
                  <c:v>153</c:v>
                </c:pt>
                <c:pt idx="127" formatCode="General">
                  <c:v>165</c:v>
                </c:pt>
                <c:pt idx="128" formatCode="General">
                  <c:v>138</c:v>
                </c:pt>
                <c:pt idx="129" formatCode="General">
                  <c:v>160</c:v>
                </c:pt>
                <c:pt idx="130" formatCode="General">
                  <c:v>247</c:v>
                </c:pt>
                <c:pt idx="131" formatCode="General">
                  <c:v>219</c:v>
                </c:pt>
                <c:pt idx="132" formatCode="General">
                  <c:v>148</c:v>
                </c:pt>
                <c:pt idx="133" formatCode="General">
                  <c:v>268</c:v>
                </c:pt>
                <c:pt idx="134" formatCode="General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78755712"/>
        <c:axId val="78757248"/>
      </c:barChart>
      <c:dateAx>
        <c:axId val="787557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8757248"/>
        <c:crosses val="autoZero"/>
        <c:auto val="1"/>
        <c:lblOffset val="100"/>
        <c:baseTimeUnit val="months"/>
        <c:majorUnit val="6"/>
        <c:majorTimeUnit val="months"/>
      </c:dateAx>
      <c:valAx>
        <c:axId val="787572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80" dirty="0" smtClean="0">
                    <a:latin typeface="Arial" pitchFamily="34" charset="0"/>
                    <a:cs typeface="Arial" pitchFamily="34" charset="0"/>
                  </a:rPr>
                  <a:t>Thousands</a:t>
                </a:r>
                <a:endParaRPr lang="en-US" sz="128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  <c:overlay val="0"/>
        </c:title>
        <c:numFmt formatCode="#0" sourceLinked="1"/>
        <c:majorTickMark val="out"/>
        <c:minorTickMark val="none"/>
        <c:tickLblPos val="nextTo"/>
        <c:txPr>
          <a:bodyPr/>
          <a:lstStyle/>
          <a:p>
            <a:pPr>
              <a:defRPr sz="136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875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3675858523777463"/>
          <c:y val="2.2272215973004467E-3"/>
          <c:w val="0.63649811877985363"/>
          <c:h val="0.828507795100208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3366"/>
            </a:solidFill>
            <a:ln w="11399">
              <a:solidFill>
                <a:schemeClr val="tx1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rgbClr val="080808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Government</c:v>
                </c:pt>
                <c:pt idx="1">
                  <c:v>Mining and Logging</c:v>
                </c:pt>
                <c:pt idx="2">
                  <c:v>Information</c:v>
                </c:pt>
                <c:pt idx="3">
                  <c:v>Other Services</c:v>
                </c:pt>
                <c:pt idx="4">
                  <c:v>Manufacturing</c:v>
                </c:pt>
                <c:pt idx="5">
                  <c:v>Financial Activities</c:v>
                </c:pt>
                <c:pt idx="6">
                  <c:v>Construction</c:v>
                </c:pt>
                <c:pt idx="7">
                  <c:v>Leisure and Hospitality</c:v>
                </c:pt>
                <c:pt idx="8">
                  <c:v>Education and Health Services</c:v>
                </c:pt>
                <c:pt idx="9">
                  <c:v>Trade, Transportation, and Utilities</c:v>
                </c:pt>
                <c:pt idx="10">
                  <c:v>Professional and Business Services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-76</c:v>
                </c:pt>
                <c:pt idx="1">
                  <c:v>17</c:v>
                </c:pt>
                <c:pt idx="2">
                  <c:v>25</c:v>
                </c:pt>
                <c:pt idx="3">
                  <c:v>47</c:v>
                </c:pt>
                <c:pt idx="4">
                  <c:v>71</c:v>
                </c:pt>
                <c:pt idx="5">
                  <c:v>81</c:v>
                </c:pt>
                <c:pt idx="6">
                  <c:v>162</c:v>
                </c:pt>
                <c:pt idx="7">
                  <c:v>291</c:v>
                </c:pt>
                <c:pt idx="8">
                  <c:v>365</c:v>
                </c:pt>
                <c:pt idx="9">
                  <c:v>394</c:v>
                </c:pt>
                <c:pt idx="10">
                  <c:v>533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8674944"/>
        <c:axId val="78689024"/>
      </c:barChart>
      <c:catAx>
        <c:axId val="78674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28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80808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7868902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78689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rgbClr val="000000"/>
                    </a:solidFill>
                    <a:latin typeface="Cambria"/>
                    <a:ea typeface="Cambria"/>
                    <a:cs typeface="Cambria"/>
                  </a:defRPr>
                </a:pPr>
                <a:r>
                  <a:rPr lang="en-US" dirty="0"/>
                  <a:t>Thousands, SA</a:t>
                </a:r>
              </a:p>
            </c:rich>
          </c:tx>
          <c:layout>
            <c:manualLayout>
              <c:xMode val="edge"/>
              <c:yMode val="edge"/>
              <c:x val="0.56603785053184663"/>
              <c:y val="0.92259427031081165"/>
            </c:manualLayout>
          </c:layout>
          <c:overlay val="0"/>
          <c:spPr>
            <a:noFill/>
            <a:ln w="25257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8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91" b="0" i="0" u="none" strike="noStrike" baseline="0">
                <a:solidFill>
                  <a:srgbClr val="080808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78674944"/>
        <c:crosses val="autoZero"/>
        <c:crossBetween val="between"/>
      </c:valAx>
      <c:spPr>
        <a:noFill/>
        <a:ln w="2539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399278215223097E-2"/>
          <c:y val="5.5091043307086633E-2"/>
          <c:w val="0.91619138232720898"/>
          <c:h val="0.67524954888451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147"/>
              <c:tx>
                <c:rich>
                  <a:bodyPr/>
                  <a:lstStyle/>
                  <a:p>
                    <a:pPr>
                      <a:defRPr>
                        <a:solidFill>
                          <a:srgbClr val="C00000"/>
                        </a:solidFill>
                      </a:defRPr>
                    </a:pPr>
                    <a:r>
                      <a:rPr lang="en-US" dirty="0" smtClean="0">
                        <a:solidFill>
                          <a:srgbClr val="C00000"/>
                        </a:solidFill>
                      </a:rPr>
                      <a:t>Dec-12</a:t>
                    </a:r>
                    <a:r>
                      <a:rPr lang="en-US" dirty="0">
                        <a:solidFill>
                          <a:srgbClr val="C00000"/>
                        </a:solidFill>
                      </a:rPr>
                      <a:t>
</a:t>
                    </a:r>
                    <a:r>
                      <a:rPr lang="en-US" dirty="0" smtClean="0">
                        <a:solidFill>
                          <a:srgbClr val="C00000"/>
                        </a:solidFill>
                      </a:rPr>
                      <a:t>+30K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Sheet1!$A$2:$A$136</c:f>
              <c:numCache>
                <c:formatCode>mmm\-yy</c:formatCode>
                <c:ptCount val="135"/>
                <c:pt idx="0">
                  <c:v>37257</c:v>
                </c:pt>
                <c:pt idx="1">
                  <c:v>37288</c:v>
                </c:pt>
                <c:pt idx="2">
                  <c:v>37316</c:v>
                </c:pt>
                <c:pt idx="3">
                  <c:v>37347</c:v>
                </c:pt>
                <c:pt idx="4">
                  <c:v>37377</c:v>
                </c:pt>
                <c:pt idx="5">
                  <c:v>37408</c:v>
                </c:pt>
                <c:pt idx="6">
                  <c:v>37438</c:v>
                </c:pt>
                <c:pt idx="7">
                  <c:v>37469</c:v>
                </c:pt>
                <c:pt idx="8">
                  <c:v>37500</c:v>
                </c:pt>
                <c:pt idx="9">
                  <c:v>37530</c:v>
                </c:pt>
                <c:pt idx="10">
                  <c:v>37561</c:v>
                </c:pt>
                <c:pt idx="11">
                  <c:v>37591</c:v>
                </c:pt>
                <c:pt idx="12">
                  <c:v>37622</c:v>
                </c:pt>
                <c:pt idx="13">
                  <c:v>37653</c:v>
                </c:pt>
                <c:pt idx="14">
                  <c:v>37681</c:v>
                </c:pt>
                <c:pt idx="15">
                  <c:v>37712</c:v>
                </c:pt>
                <c:pt idx="16">
                  <c:v>37742</c:v>
                </c:pt>
                <c:pt idx="17">
                  <c:v>37773</c:v>
                </c:pt>
                <c:pt idx="18">
                  <c:v>37803</c:v>
                </c:pt>
                <c:pt idx="19">
                  <c:v>37834</c:v>
                </c:pt>
                <c:pt idx="20">
                  <c:v>37865</c:v>
                </c:pt>
                <c:pt idx="21">
                  <c:v>37895</c:v>
                </c:pt>
                <c:pt idx="22">
                  <c:v>37926</c:v>
                </c:pt>
                <c:pt idx="23">
                  <c:v>37956</c:v>
                </c:pt>
                <c:pt idx="24">
                  <c:v>37987</c:v>
                </c:pt>
                <c:pt idx="25">
                  <c:v>38018</c:v>
                </c:pt>
                <c:pt idx="26">
                  <c:v>38047</c:v>
                </c:pt>
                <c:pt idx="27">
                  <c:v>38078</c:v>
                </c:pt>
                <c:pt idx="28">
                  <c:v>38108</c:v>
                </c:pt>
                <c:pt idx="29">
                  <c:v>38139</c:v>
                </c:pt>
                <c:pt idx="30">
                  <c:v>38169</c:v>
                </c:pt>
                <c:pt idx="31">
                  <c:v>38200</c:v>
                </c:pt>
                <c:pt idx="32">
                  <c:v>38231</c:v>
                </c:pt>
                <c:pt idx="33">
                  <c:v>38261</c:v>
                </c:pt>
                <c:pt idx="34">
                  <c:v>38292</c:v>
                </c:pt>
                <c:pt idx="35">
                  <c:v>38322</c:v>
                </c:pt>
                <c:pt idx="36">
                  <c:v>38353</c:v>
                </c:pt>
                <c:pt idx="37">
                  <c:v>38384</c:v>
                </c:pt>
                <c:pt idx="38">
                  <c:v>38412</c:v>
                </c:pt>
                <c:pt idx="39">
                  <c:v>38443</c:v>
                </c:pt>
                <c:pt idx="40">
                  <c:v>38473</c:v>
                </c:pt>
                <c:pt idx="41">
                  <c:v>38504</c:v>
                </c:pt>
                <c:pt idx="42">
                  <c:v>38534</c:v>
                </c:pt>
                <c:pt idx="43">
                  <c:v>38565</c:v>
                </c:pt>
                <c:pt idx="44">
                  <c:v>38596</c:v>
                </c:pt>
                <c:pt idx="45">
                  <c:v>38626</c:v>
                </c:pt>
                <c:pt idx="46">
                  <c:v>38657</c:v>
                </c:pt>
                <c:pt idx="47">
                  <c:v>38687</c:v>
                </c:pt>
                <c:pt idx="48">
                  <c:v>38718</c:v>
                </c:pt>
                <c:pt idx="49">
                  <c:v>38749</c:v>
                </c:pt>
                <c:pt idx="50">
                  <c:v>38777</c:v>
                </c:pt>
                <c:pt idx="51">
                  <c:v>38808</c:v>
                </c:pt>
                <c:pt idx="52">
                  <c:v>38838</c:v>
                </c:pt>
                <c:pt idx="53">
                  <c:v>38869</c:v>
                </c:pt>
                <c:pt idx="54">
                  <c:v>38899</c:v>
                </c:pt>
                <c:pt idx="55">
                  <c:v>38930</c:v>
                </c:pt>
                <c:pt idx="56">
                  <c:v>38961</c:v>
                </c:pt>
                <c:pt idx="57">
                  <c:v>38991</c:v>
                </c:pt>
                <c:pt idx="58">
                  <c:v>39022</c:v>
                </c:pt>
                <c:pt idx="59">
                  <c:v>39052</c:v>
                </c:pt>
                <c:pt idx="60">
                  <c:v>39083</c:v>
                </c:pt>
                <c:pt idx="61">
                  <c:v>39114</c:v>
                </c:pt>
                <c:pt idx="62">
                  <c:v>39142</c:v>
                </c:pt>
                <c:pt idx="63">
                  <c:v>39173</c:v>
                </c:pt>
                <c:pt idx="64">
                  <c:v>39203</c:v>
                </c:pt>
                <c:pt idx="65">
                  <c:v>39234</c:v>
                </c:pt>
                <c:pt idx="66">
                  <c:v>39264</c:v>
                </c:pt>
                <c:pt idx="67">
                  <c:v>39295</c:v>
                </c:pt>
                <c:pt idx="68">
                  <c:v>39326</c:v>
                </c:pt>
                <c:pt idx="69">
                  <c:v>39356</c:v>
                </c:pt>
                <c:pt idx="70">
                  <c:v>39387</c:v>
                </c:pt>
                <c:pt idx="71">
                  <c:v>39417</c:v>
                </c:pt>
                <c:pt idx="72">
                  <c:v>39448</c:v>
                </c:pt>
                <c:pt idx="73">
                  <c:v>39479</c:v>
                </c:pt>
                <c:pt idx="74">
                  <c:v>39508</c:v>
                </c:pt>
                <c:pt idx="75">
                  <c:v>39539</c:v>
                </c:pt>
                <c:pt idx="76">
                  <c:v>39569</c:v>
                </c:pt>
                <c:pt idx="77">
                  <c:v>39600</c:v>
                </c:pt>
                <c:pt idx="78">
                  <c:v>39630</c:v>
                </c:pt>
                <c:pt idx="79">
                  <c:v>39661</c:v>
                </c:pt>
                <c:pt idx="80">
                  <c:v>39692</c:v>
                </c:pt>
                <c:pt idx="81">
                  <c:v>39722</c:v>
                </c:pt>
                <c:pt idx="82">
                  <c:v>39753</c:v>
                </c:pt>
                <c:pt idx="83">
                  <c:v>39783</c:v>
                </c:pt>
                <c:pt idx="84">
                  <c:v>39814</c:v>
                </c:pt>
                <c:pt idx="85">
                  <c:v>39845</c:v>
                </c:pt>
                <c:pt idx="86">
                  <c:v>39873</c:v>
                </c:pt>
                <c:pt idx="87">
                  <c:v>39904</c:v>
                </c:pt>
                <c:pt idx="88">
                  <c:v>39934</c:v>
                </c:pt>
                <c:pt idx="89">
                  <c:v>39965</c:v>
                </c:pt>
                <c:pt idx="90">
                  <c:v>39995</c:v>
                </c:pt>
                <c:pt idx="91">
                  <c:v>40026</c:v>
                </c:pt>
                <c:pt idx="92">
                  <c:v>40057</c:v>
                </c:pt>
                <c:pt idx="93">
                  <c:v>40087</c:v>
                </c:pt>
                <c:pt idx="94">
                  <c:v>40118</c:v>
                </c:pt>
                <c:pt idx="95">
                  <c:v>40148</c:v>
                </c:pt>
                <c:pt idx="96">
                  <c:v>40179</c:v>
                </c:pt>
                <c:pt idx="97">
                  <c:v>40210</c:v>
                </c:pt>
                <c:pt idx="98">
                  <c:v>40238</c:v>
                </c:pt>
                <c:pt idx="99">
                  <c:v>40269</c:v>
                </c:pt>
                <c:pt idx="100">
                  <c:v>40299</c:v>
                </c:pt>
                <c:pt idx="101">
                  <c:v>40330</c:v>
                </c:pt>
                <c:pt idx="102">
                  <c:v>40360</c:v>
                </c:pt>
                <c:pt idx="103">
                  <c:v>40391</c:v>
                </c:pt>
                <c:pt idx="104">
                  <c:v>40422</c:v>
                </c:pt>
                <c:pt idx="105">
                  <c:v>40452</c:v>
                </c:pt>
                <c:pt idx="106">
                  <c:v>40483</c:v>
                </c:pt>
                <c:pt idx="107">
                  <c:v>40513</c:v>
                </c:pt>
                <c:pt idx="108">
                  <c:v>40544</c:v>
                </c:pt>
                <c:pt idx="109">
                  <c:v>40575</c:v>
                </c:pt>
                <c:pt idx="110">
                  <c:v>40603</c:v>
                </c:pt>
                <c:pt idx="111">
                  <c:v>40634</c:v>
                </c:pt>
                <c:pt idx="112">
                  <c:v>40664</c:v>
                </c:pt>
                <c:pt idx="113">
                  <c:v>40695</c:v>
                </c:pt>
                <c:pt idx="114">
                  <c:v>40725</c:v>
                </c:pt>
                <c:pt idx="115">
                  <c:v>40756</c:v>
                </c:pt>
                <c:pt idx="116">
                  <c:v>40787</c:v>
                </c:pt>
                <c:pt idx="117">
                  <c:v>40817</c:v>
                </c:pt>
                <c:pt idx="118">
                  <c:v>40848</c:v>
                </c:pt>
                <c:pt idx="119">
                  <c:v>40878</c:v>
                </c:pt>
                <c:pt idx="120">
                  <c:v>40909</c:v>
                </c:pt>
                <c:pt idx="121">
                  <c:v>40940</c:v>
                </c:pt>
                <c:pt idx="122">
                  <c:v>40969</c:v>
                </c:pt>
                <c:pt idx="123">
                  <c:v>41000</c:v>
                </c:pt>
                <c:pt idx="124">
                  <c:v>41030</c:v>
                </c:pt>
                <c:pt idx="125">
                  <c:v>41061</c:v>
                </c:pt>
                <c:pt idx="126">
                  <c:v>41091</c:v>
                </c:pt>
                <c:pt idx="127">
                  <c:v>41122</c:v>
                </c:pt>
                <c:pt idx="128">
                  <c:v>41153</c:v>
                </c:pt>
                <c:pt idx="129">
                  <c:v>41183</c:v>
                </c:pt>
                <c:pt idx="130">
                  <c:v>41214</c:v>
                </c:pt>
                <c:pt idx="131">
                  <c:v>41244</c:v>
                </c:pt>
                <c:pt idx="132">
                  <c:v>41275</c:v>
                </c:pt>
                <c:pt idx="133">
                  <c:v>41306</c:v>
                </c:pt>
                <c:pt idx="134">
                  <c:v>41334</c:v>
                </c:pt>
              </c:numCache>
            </c:numRef>
          </c:cat>
          <c:val>
            <c:numRef>
              <c:f>Sheet1!$B$2:$B$136</c:f>
              <c:numCache>
                <c:formatCode>#0</c:formatCode>
                <c:ptCount val="135"/>
                <c:pt idx="0">
                  <c:v>-10</c:v>
                </c:pt>
                <c:pt idx="1">
                  <c:v>-9</c:v>
                </c:pt>
                <c:pt idx="2">
                  <c:v>-11</c:v>
                </c:pt>
                <c:pt idx="3">
                  <c:v>-45</c:v>
                </c:pt>
                <c:pt idx="4">
                  <c:v>-26</c:v>
                </c:pt>
                <c:pt idx="5">
                  <c:v>17</c:v>
                </c:pt>
                <c:pt idx="6">
                  <c:v>-13</c:v>
                </c:pt>
                <c:pt idx="7">
                  <c:v>13</c:v>
                </c:pt>
                <c:pt idx="8">
                  <c:v>1</c:v>
                </c:pt>
                <c:pt idx="9">
                  <c:v>-13</c:v>
                </c:pt>
                <c:pt idx="10">
                  <c:v>24</c:v>
                </c:pt>
                <c:pt idx="11">
                  <c:v>-13</c:v>
                </c:pt>
                <c:pt idx="12">
                  <c:v>4</c:v>
                </c:pt>
                <c:pt idx="13">
                  <c:v>-37</c:v>
                </c:pt>
                <c:pt idx="14">
                  <c:v>-13</c:v>
                </c:pt>
                <c:pt idx="15">
                  <c:v>35</c:v>
                </c:pt>
                <c:pt idx="16">
                  <c:v>17</c:v>
                </c:pt>
                <c:pt idx="17">
                  <c:v>17</c:v>
                </c:pt>
                <c:pt idx="18">
                  <c:v>12</c:v>
                </c:pt>
                <c:pt idx="19">
                  <c:v>25</c:v>
                </c:pt>
                <c:pt idx="20">
                  <c:v>23</c:v>
                </c:pt>
                <c:pt idx="21">
                  <c:v>1</c:v>
                </c:pt>
                <c:pt idx="22">
                  <c:v>12</c:v>
                </c:pt>
                <c:pt idx="23">
                  <c:v>31</c:v>
                </c:pt>
                <c:pt idx="24">
                  <c:v>21</c:v>
                </c:pt>
                <c:pt idx="25">
                  <c:v>-10</c:v>
                </c:pt>
                <c:pt idx="26">
                  <c:v>49</c:v>
                </c:pt>
                <c:pt idx="27">
                  <c:v>14</c:v>
                </c:pt>
                <c:pt idx="28">
                  <c:v>47</c:v>
                </c:pt>
                <c:pt idx="29">
                  <c:v>14</c:v>
                </c:pt>
                <c:pt idx="30">
                  <c:v>15</c:v>
                </c:pt>
                <c:pt idx="31">
                  <c:v>26</c:v>
                </c:pt>
                <c:pt idx="32">
                  <c:v>26</c:v>
                </c:pt>
                <c:pt idx="33">
                  <c:v>48</c:v>
                </c:pt>
                <c:pt idx="34">
                  <c:v>14</c:v>
                </c:pt>
                <c:pt idx="35">
                  <c:v>26</c:v>
                </c:pt>
                <c:pt idx="36">
                  <c:v>-22</c:v>
                </c:pt>
                <c:pt idx="37">
                  <c:v>58</c:v>
                </c:pt>
                <c:pt idx="38">
                  <c:v>28</c:v>
                </c:pt>
                <c:pt idx="39">
                  <c:v>85</c:v>
                </c:pt>
                <c:pt idx="40">
                  <c:v>28</c:v>
                </c:pt>
                <c:pt idx="41">
                  <c:v>39</c:v>
                </c:pt>
                <c:pt idx="42">
                  <c:v>20</c:v>
                </c:pt>
                <c:pt idx="43">
                  <c:v>41</c:v>
                </c:pt>
                <c:pt idx="44">
                  <c:v>21</c:v>
                </c:pt>
                <c:pt idx="45">
                  <c:v>45</c:v>
                </c:pt>
                <c:pt idx="46">
                  <c:v>64</c:v>
                </c:pt>
                <c:pt idx="47">
                  <c:v>9</c:v>
                </c:pt>
                <c:pt idx="48">
                  <c:v>68</c:v>
                </c:pt>
                <c:pt idx="49">
                  <c:v>63</c:v>
                </c:pt>
                <c:pt idx="50">
                  <c:v>25</c:v>
                </c:pt>
                <c:pt idx="51">
                  <c:v>37</c:v>
                </c:pt>
                <c:pt idx="52">
                  <c:v>-13</c:v>
                </c:pt>
                <c:pt idx="53">
                  <c:v>-14</c:v>
                </c:pt>
                <c:pt idx="54">
                  <c:v>13</c:v>
                </c:pt>
                <c:pt idx="55">
                  <c:v>8</c:v>
                </c:pt>
                <c:pt idx="56">
                  <c:v>-2</c:v>
                </c:pt>
                <c:pt idx="57">
                  <c:v>-36</c:v>
                </c:pt>
                <c:pt idx="58">
                  <c:v>-16</c:v>
                </c:pt>
                <c:pt idx="59">
                  <c:v>19</c:v>
                </c:pt>
                <c:pt idx="60">
                  <c:v>40</c:v>
                </c:pt>
                <c:pt idx="61">
                  <c:v>-99</c:v>
                </c:pt>
                <c:pt idx="62">
                  <c:v>80</c:v>
                </c:pt>
                <c:pt idx="63">
                  <c:v>-20</c:v>
                </c:pt>
                <c:pt idx="64">
                  <c:v>-13</c:v>
                </c:pt>
                <c:pt idx="65">
                  <c:v>14</c:v>
                </c:pt>
                <c:pt idx="66">
                  <c:v>-27</c:v>
                </c:pt>
                <c:pt idx="67">
                  <c:v>-50</c:v>
                </c:pt>
                <c:pt idx="68">
                  <c:v>-33</c:v>
                </c:pt>
                <c:pt idx="69">
                  <c:v>-12</c:v>
                </c:pt>
                <c:pt idx="70">
                  <c:v>-42</c:v>
                </c:pt>
                <c:pt idx="71">
                  <c:v>-33</c:v>
                </c:pt>
                <c:pt idx="72">
                  <c:v>-14</c:v>
                </c:pt>
                <c:pt idx="73">
                  <c:v>-23</c:v>
                </c:pt>
                <c:pt idx="74">
                  <c:v>-47</c:v>
                </c:pt>
                <c:pt idx="75">
                  <c:v>-79</c:v>
                </c:pt>
                <c:pt idx="76">
                  <c:v>-53</c:v>
                </c:pt>
                <c:pt idx="77">
                  <c:v>-61</c:v>
                </c:pt>
                <c:pt idx="78">
                  <c:v>-53</c:v>
                </c:pt>
                <c:pt idx="79">
                  <c:v>-46</c:v>
                </c:pt>
                <c:pt idx="80">
                  <c:v>-70</c:v>
                </c:pt>
                <c:pt idx="81">
                  <c:v>-77</c:v>
                </c:pt>
                <c:pt idx="82">
                  <c:v>-154</c:v>
                </c:pt>
                <c:pt idx="83">
                  <c:v>-112</c:v>
                </c:pt>
                <c:pt idx="84">
                  <c:v>-147</c:v>
                </c:pt>
                <c:pt idx="85">
                  <c:v>-101</c:v>
                </c:pt>
                <c:pt idx="86">
                  <c:v>-162</c:v>
                </c:pt>
                <c:pt idx="87">
                  <c:v>-142</c:v>
                </c:pt>
                <c:pt idx="88">
                  <c:v>-46</c:v>
                </c:pt>
                <c:pt idx="89">
                  <c:v>-95</c:v>
                </c:pt>
                <c:pt idx="90">
                  <c:v>-80</c:v>
                </c:pt>
                <c:pt idx="91">
                  <c:v>-77</c:v>
                </c:pt>
                <c:pt idx="92">
                  <c:v>-66</c:v>
                </c:pt>
                <c:pt idx="93">
                  <c:v>-61</c:v>
                </c:pt>
                <c:pt idx="94">
                  <c:v>-31</c:v>
                </c:pt>
                <c:pt idx="95">
                  <c:v>-43</c:v>
                </c:pt>
                <c:pt idx="96">
                  <c:v>-69</c:v>
                </c:pt>
                <c:pt idx="97">
                  <c:v>-59</c:v>
                </c:pt>
                <c:pt idx="98">
                  <c:v>20</c:v>
                </c:pt>
                <c:pt idx="99">
                  <c:v>12</c:v>
                </c:pt>
                <c:pt idx="100">
                  <c:v>-27</c:v>
                </c:pt>
                <c:pt idx="101">
                  <c:v>-15</c:v>
                </c:pt>
                <c:pt idx="102">
                  <c:v>-15</c:v>
                </c:pt>
                <c:pt idx="103">
                  <c:v>22</c:v>
                </c:pt>
                <c:pt idx="104">
                  <c:v>-20</c:v>
                </c:pt>
                <c:pt idx="105">
                  <c:v>2</c:v>
                </c:pt>
                <c:pt idx="106">
                  <c:v>-4</c:v>
                </c:pt>
                <c:pt idx="107">
                  <c:v>-29</c:v>
                </c:pt>
                <c:pt idx="108">
                  <c:v>-33</c:v>
                </c:pt>
                <c:pt idx="109">
                  <c:v>43</c:v>
                </c:pt>
                <c:pt idx="110">
                  <c:v>7</c:v>
                </c:pt>
                <c:pt idx="111">
                  <c:v>12</c:v>
                </c:pt>
                <c:pt idx="112">
                  <c:v>27</c:v>
                </c:pt>
                <c:pt idx="113">
                  <c:v>6</c:v>
                </c:pt>
                <c:pt idx="114">
                  <c:v>17</c:v>
                </c:pt>
                <c:pt idx="115">
                  <c:v>-1</c:v>
                </c:pt>
                <c:pt idx="116">
                  <c:v>37</c:v>
                </c:pt>
                <c:pt idx="117">
                  <c:v>-7</c:v>
                </c:pt>
                <c:pt idx="118">
                  <c:v>1</c:v>
                </c:pt>
                <c:pt idx="119">
                  <c:v>35</c:v>
                </c:pt>
                <c:pt idx="120" formatCode="General">
                  <c:v>17</c:v>
                </c:pt>
                <c:pt idx="121" formatCode="General">
                  <c:v>15</c:v>
                </c:pt>
                <c:pt idx="122" formatCode="General">
                  <c:v>-4</c:v>
                </c:pt>
                <c:pt idx="123" formatCode="General">
                  <c:v>-4</c:v>
                </c:pt>
                <c:pt idx="124" formatCode="General">
                  <c:v>-21</c:v>
                </c:pt>
                <c:pt idx="125" formatCode="General">
                  <c:v>7</c:v>
                </c:pt>
                <c:pt idx="126" formatCode="General">
                  <c:v>5</c:v>
                </c:pt>
                <c:pt idx="127" formatCode="General">
                  <c:v>3</c:v>
                </c:pt>
                <c:pt idx="128" formatCode="General">
                  <c:v>3</c:v>
                </c:pt>
                <c:pt idx="129" formatCode="General">
                  <c:v>16</c:v>
                </c:pt>
                <c:pt idx="130" formatCode="General">
                  <c:v>24</c:v>
                </c:pt>
                <c:pt idx="131" formatCode="General">
                  <c:v>38</c:v>
                </c:pt>
                <c:pt idx="132" formatCode="General">
                  <c:v>24</c:v>
                </c:pt>
                <c:pt idx="133" formatCode="General">
                  <c:v>49</c:v>
                </c:pt>
                <c:pt idx="134" formatCode="General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58304"/>
        <c:axId val="97859840"/>
      </c:barChart>
      <c:dateAx>
        <c:axId val="978583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500"/>
            </a:pPr>
            <a:endParaRPr lang="en-US"/>
          </a:p>
        </c:txPr>
        <c:crossAx val="97859840"/>
        <c:crosses val="autoZero"/>
        <c:auto val="1"/>
        <c:lblOffset val="100"/>
        <c:baseTimeUnit val="months"/>
      </c:dateAx>
      <c:valAx>
        <c:axId val="978598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Monthly Net Change (thousands)</a:t>
                </a:r>
              </a:p>
            </c:rich>
          </c:tx>
          <c:layout/>
          <c:overlay val="0"/>
        </c:title>
        <c:numFmt formatCode="#0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97858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rgbClr val="080808"/>
          </a:solidFill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428086070218372"/>
          <c:y val="0"/>
          <c:w val="0.61494903737268169"/>
          <c:h val="0.887417218543046"/>
        </c:manualLayout>
      </c:layout>
      <c:barChart>
        <c:barDir val="bar"/>
        <c:grouping val="clustered"/>
        <c:varyColors val="0"/>
        <c:ser>
          <c:idx val="0"/>
          <c:order val="0"/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 w="1237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5.2728101783887198E-3"/>
                  <c:y val="2.9660248960175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757400999615499E-3"/>
                  <c:y val="2.9662584596756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749">
                <a:noFill/>
              </a:ln>
            </c:spPr>
            <c:txPr>
              <a:bodyPr/>
              <a:lstStyle/>
              <a:p>
                <a:pPr>
                  <a:defRPr sz="13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Sheet1!$A$1:$A$11</c:f>
              <c:strCache>
                <c:ptCount val="11"/>
                <c:pt idx="0">
                  <c:v>Government</c:v>
                </c:pt>
                <c:pt idx="1">
                  <c:v>Construction</c:v>
                </c:pt>
                <c:pt idx="2">
                  <c:v>Information</c:v>
                </c:pt>
                <c:pt idx="3">
                  <c:v>Other Services</c:v>
                </c:pt>
                <c:pt idx="4">
                  <c:v>Financial Activities</c:v>
                </c:pt>
                <c:pt idx="5">
                  <c:v>Mining and Logging</c:v>
                </c:pt>
                <c:pt idx="6">
                  <c:v>Trade, Transportation &amp; Utilities</c:v>
                </c:pt>
                <c:pt idx="7">
                  <c:v>Education &amp; Health Services</c:v>
                </c:pt>
                <c:pt idx="8">
                  <c:v>Leisure &amp; Hospitality</c:v>
                </c:pt>
                <c:pt idx="9">
                  <c:v>Professional &amp; Business Services</c:v>
                </c:pt>
                <c:pt idx="10">
                  <c:v>Manufacturing</c:v>
                </c:pt>
              </c:strCache>
            </c:strRef>
          </c:cat>
          <c:val>
            <c:numRef>
              <c:f>Sheet1!$B$1:$B$11</c:f>
              <c:numCache>
                <c:formatCode>General</c:formatCode>
                <c:ptCount val="11"/>
                <c:pt idx="0">
                  <c:v>-6100</c:v>
                </c:pt>
                <c:pt idx="1">
                  <c:v>-3000</c:v>
                </c:pt>
                <c:pt idx="2">
                  <c:v>-1800</c:v>
                </c:pt>
                <c:pt idx="3">
                  <c:v>-1100</c:v>
                </c:pt>
                <c:pt idx="4">
                  <c:v>-300</c:v>
                </c:pt>
                <c:pt idx="5">
                  <c:v>0</c:v>
                </c:pt>
                <c:pt idx="6">
                  <c:v>2200</c:v>
                </c:pt>
                <c:pt idx="7">
                  <c:v>2600</c:v>
                </c:pt>
                <c:pt idx="8">
                  <c:v>2700</c:v>
                </c:pt>
                <c:pt idx="9">
                  <c:v>3900</c:v>
                </c:pt>
                <c:pt idx="10">
                  <c:v>5800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8783232"/>
        <c:axId val="98784768"/>
      </c:barChart>
      <c:catAx>
        <c:axId val="98783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8476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98784768"/>
        <c:scaling>
          <c:orientation val="minMax"/>
          <c:min val="-5000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 w="30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83232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0.16963</cdr:x>
      <cdr:y>0.17241</cdr:y>
    </cdr:from>
    <cdr:to>
      <cdr:x>0.41044</cdr:x>
      <cdr:y>0.27586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56658" y="762000"/>
          <a:ext cx="2209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(Base year: 2007)</a:t>
          </a:r>
          <a:endParaRPr lang="en-US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0.77119</cdr:x>
      <cdr:y>0.0678</cdr:y>
    </cdr:from>
    <cdr:to>
      <cdr:x>1</cdr:x>
      <cdr:y>0.14936</cdr:y>
    </cdr:to>
    <cdr:sp macro="" textlink="">
      <cdr:nvSpPr>
        <cdr:cNvPr id="2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34200" y="304800"/>
          <a:ext cx="2057400" cy="3667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sz="2400" i="1"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pPr algn="ctr" eaLnBrk="0" hangingPunct="0"/>
          <a:r>
            <a:rPr lang="en-US" sz="1800" b="1" i="0" dirty="0">
              <a:latin typeface="Arial" pitchFamily="34" charset="0"/>
            </a:rPr>
            <a:t> </a:t>
          </a:r>
          <a:r>
            <a:rPr lang="en-US" sz="1800" b="1" i="0" dirty="0" smtClean="0">
              <a:latin typeface="Arial" pitchFamily="34" charset="0"/>
            </a:rPr>
            <a:t>2013Q1:  2.5%</a:t>
          </a:r>
          <a:endParaRPr lang="en-US" sz="1800" b="1" i="0" dirty="0">
            <a:latin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4C17977-3FAB-40E3-83BA-53105CCFBA5B}" type="datetimeFigureOut">
              <a:rPr lang="en-US"/>
              <a:pPr>
                <a:defRPr/>
              </a:pPr>
              <a:t>5/13/2013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B500CBF-0EBB-40A5-BEA6-F3CED4AD2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43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888EA-3E5A-458D-9C29-8636EA0FA15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84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94DEA4-9B69-4557-932E-80F5BA4991C7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14</a:t>
            </a:fld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00CBF-0EBB-40A5-BEA6-F3CED4AD2D2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7EFB6-BD56-4987-8A25-11FD6D25661B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47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C20228-5AA3-4D01-80E4-B217148537C2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D484DA-47AB-4810-A3DF-76B3792E4CEC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5D80E8-8C74-44E2-A33B-38C7A8EA4782}" type="slidenum">
              <a:rPr lang="en-US" smtClean="0"/>
              <a:pPr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7508F67-0C7A-4A49-83FE-939C187B972D}" type="slidenum">
              <a:rPr lang="en-US" smtClean="0"/>
              <a:pPr eaLnBrk="1" hangingPunct="1"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FD43A-8671-4AAE-B1A5-57B4C0D346BF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A32CEC-C61E-4544-BEBE-816906B0DD85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709652-99C1-4E5D-9823-7543D16045A4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F8C7C-B1DF-4717-9882-F8064880BBD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584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E1869-B128-46EC-9B37-D8EDCD915B5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D484DA-47AB-4810-A3DF-76B3792E4CEC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9DF60-9995-4DD6-8BE2-185D16BF4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A4F17-328E-4639-9623-4BCCFE44F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D2D79-678B-4DEC-8CD3-0CA19E12C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9CD7A-7B48-4A01-B8C0-E10AFA1CE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DD1C9-50A2-41B9-91F9-E941D26BC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F9D4-4A5F-4071-BA3A-50F77AE78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C2C97-69CB-4275-83A7-911541DA6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2D961-97EF-45AF-AF8F-94DD25ABE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7345E-BED3-4909-AF90-CFFED8F76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B4833-12CF-4437-A542-867CE2B32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DF8D5-E68C-4D86-AF65-3C90050D4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F6BB4BB-CE72-4B30-B317-2EEBC7383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abc_logo_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14573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Line 5"/>
          <p:cNvSpPr>
            <a:spLocks noChangeShapeType="1"/>
          </p:cNvSpPr>
          <p:nvPr/>
        </p:nvSpPr>
        <p:spPr bwMode="auto">
          <a:xfrm>
            <a:off x="0" y="160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781050"/>
          </a:xfrm>
        </p:spPr>
        <p:txBody>
          <a:bodyPr/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Going Up for the Rebound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sz="4000" dirty="0" smtClean="0"/>
          </a:p>
        </p:txBody>
      </p:sp>
      <p:sp>
        <p:nvSpPr>
          <p:cNvPr id="15364" name="Line 30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838200" y="685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600" b="1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28600" y="5562600"/>
            <a:ext cx="85344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262673"/>
                </a:solidFill>
              </a:rPr>
              <a:t>Anirban</a:t>
            </a:r>
            <a:r>
              <a:rPr lang="en-US" sz="2400" b="1" dirty="0">
                <a:solidFill>
                  <a:srgbClr val="26267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>
                <a:solidFill>
                  <a:srgbClr val="262673"/>
                </a:solidFill>
              </a:rPr>
              <a:t>Basu, Chief Economist, ABC</a:t>
            </a:r>
          </a:p>
          <a:p>
            <a:pPr algn="ctr" eaLnBrk="0" hangingPunct="0"/>
            <a:endParaRPr lang="en-US" b="1" dirty="0" smtClean="0">
              <a:solidFill>
                <a:srgbClr val="262673"/>
              </a:solidFill>
            </a:endParaRPr>
          </a:p>
          <a:p>
            <a:pPr algn="ctr" eaLnBrk="0" hangingPunct="0"/>
            <a:r>
              <a:rPr lang="en-US" b="1" dirty="0" smtClean="0">
                <a:solidFill>
                  <a:srgbClr val="262673"/>
                </a:solidFill>
              </a:rPr>
              <a:t>April 30, 2013</a:t>
            </a:r>
            <a:endParaRPr lang="en-US" b="1" dirty="0">
              <a:solidFill>
                <a:srgbClr val="262673"/>
              </a:solidFill>
            </a:endParaRPr>
          </a:p>
          <a:p>
            <a:pPr algn="ctr" eaLnBrk="0" hangingPunct="0"/>
            <a:endParaRPr lang="en-US" b="1" dirty="0">
              <a:latin typeface="Albertus Medium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" y="387096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On Behalf of: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2800" b="1" dirty="0" smtClean="0"/>
              <a:t>ABC – Alabama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7933" y="1447801"/>
            <a:ext cx="6928135" cy="472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0" y="6066710"/>
            <a:ext cx="1611339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</a:rPr>
              <a:t>Source:  </a:t>
            </a:r>
            <a:r>
              <a:rPr lang="en-US" sz="1000" dirty="0" smtClean="0">
                <a:solidFill>
                  <a:schemeClr val="tx2"/>
                </a:solidFill>
              </a:rPr>
              <a:t>Moody’s Economy</a:t>
            </a:r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6675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</a:rPr>
              <a:t>Recession Watch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as of April 2013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24740"/>
            <a:ext cx="5785096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94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900" b="1" dirty="0" smtClean="0">
                <a:solidFill>
                  <a:schemeClr val="tx1"/>
                </a:solidFill>
              </a:rPr>
              <a:t>Industrial Production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January 2001 through March 2013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4378327" y="5730877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i="0"/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28600" y="5791200"/>
            <a:ext cx="335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 Federal Reserve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198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The industrial production index measures the real output of the manufacturing, mining, and electric and gas utilities industries.</a:t>
            </a:r>
            <a:endParaRPr lang="en-US" sz="1800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hart Placeholder 9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662444337"/>
              </p:ext>
            </p:extLst>
          </p:nvPr>
        </p:nvGraphicFramePr>
        <p:xfrm>
          <a:off x="0" y="1523999"/>
          <a:ext cx="8991600" cy="4267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916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Gross Domestic Product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</a:rPr>
              <a:t>1990Q1 through 2013Q1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5715000"/>
            <a:ext cx="304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1600" i="0">
              <a:latin typeface="CG Times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04800" y="6400800"/>
            <a:ext cx="3352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+mj-lt"/>
              </a:rPr>
              <a:t>Source:   Bureau of Economic Analysis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har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2822890"/>
              </p:ext>
            </p:extLst>
          </p:nvPr>
        </p:nvGraphicFramePr>
        <p:xfrm>
          <a:off x="152400" y="1752600"/>
          <a:ext cx="89916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838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377903"/>
              </p:ext>
            </p:extLst>
          </p:nvPr>
        </p:nvGraphicFramePr>
        <p:xfrm>
          <a:off x="76200" y="1676400"/>
          <a:ext cx="8991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848600" cy="76200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</a:rPr>
              <a:t>Net Change in U.S. Jobs, BLS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January 2002 through March 2013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2400" y="6324600"/>
            <a:ext cx="2153154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543800" y="3742706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Mar. 13:        +88K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143237" y="6400800"/>
            <a:ext cx="2153154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763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</a:rPr>
              <a:t>National Nonfarm Employment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by Industry Sector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March 2013 v. March 2012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351561"/>
              </p:ext>
            </p:extLst>
          </p:nvPr>
        </p:nvGraphicFramePr>
        <p:xfrm>
          <a:off x="0" y="1447800"/>
          <a:ext cx="9231062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19800" y="4343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80808"/>
                </a:solidFill>
              </a:rPr>
              <a:t>All told </a:t>
            </a:r>
            <a:r>
              <a:rPr lang="en-US" dirty="0" smtClean="0">
                <a:solidFill>
                  <a:srgbClr val="080808"/>
                </a:solidFill>
              </a:rPr>
              <a:t>1,910K </a:t>
            </a:r>
            <a:r>
              <a:rPr lang="en-US" dirty="0">
                <a:solidFill>
                  <a:srgbClr val="080808"/>
                </a:solidFill>
              </a:rPr>
              <a:t>Jobs gained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174322"/>
              </p:ext>
            </p:extLst>
          </p:nvPr>
        </p:nvGraphicFramePr>
        <p:xfrm>
          <a:off x="0" y="137160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chemeClr val="tx1"/>
                </a:solidFill>
              </a:rPr>
              <a:t>National Construction Employment </a:t>
            </a:r>
            <a:r>
              <a:rPr lang="en-US" sz="2600" b="1" dirty="0" smtClean="0">
                <a:solidFill>
                  <a:schemeClr val="tx1"/>
                </a:solidFill>
              </a:rPr>
              <a:t/>
            </a:r>
            <a:br>
              <a:rPr lang="en-US" sz="2600" b="1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Monthly Net Change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January 2002 through March 2013</a:t>
            </a:r>
            <a:endParaRPr lang="en-US" sz="2200" i="1" dirty="0">
              <a:solidFill>
                <a:schemeClr val="tx1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896" y="6572892"/>
            <a:ext cx="54864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584343"/>
              </p:ext>
            </p:extLst>
          </p:nvPr>
        </p:nvGraphicFramePr>
        <p:xfrm>
          <a:off x="762000" y="4038600"/>
          <a:ext cx="5029200" cy="1011656"/>
        </p:xfrm>
        <a:graphic>
          <a:graphicData uri="http://schemas.openxmlformats.org/drawingml/2006/table">
            <a:tbl>
              <a:tblPr/>
              <a:tblGrid>
                <a:gridCol w="2286000"/>
                <a:gridCol w="533400"/>
                <a:gridCol w="457200"/>
                <a:gridCol w="533400"/>
                <a:gridCol w="457200"/>
                <a:gridCol w="381000"/>
                <a:gridCol w="381000"/>
              </a:tblGrid>
              <a:tr h="182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Industry Sector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Mar-13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Feb-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Mar-12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1-net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12-net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12-%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5802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5784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5640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Residential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Building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578.1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575.8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573.2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Nonresidential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Building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682.1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681.1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661.0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Heavy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Civil Engineering Construction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890.1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898.9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+mj-lt"/>
                        </a:rPr>
                        <a:t>866.4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Specialty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Trade Contractors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3651.6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3628.3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+mj-lt"/>
                        </a:rPr>
                        <a:t>3539.1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21406" y="6491645"/>
            <a:ext cx="2153154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sp>
        <p:nvSpPr>
          <p:cNvPr id="31936" name="Text Box 241"/>
          <p:cNvSpPr txBox="1">
            <a:spLocks noChangeArrowheads="1"/>
          </p:cNvSpPr>
          <p:nvPr/>
        </p:nvSpPr>
        <p:spPr bwMode="auto">
          <a:xfrm>
            <a:off x="2290746" y="6488668"/>
            <a:ext cx="68532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cs typeface="Times New Roman" pitchFamily="18" charset="0"/>
              </a:rPr>
              <a:t>U.S. Year-over-year Percent Change: 1.4%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193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696200" cy="30480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</a:rPr>
              <a:t>Employment Growth, U.S. States (SA) 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 March 2013 v. March 2012 Percent Change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88195"/>
              </p:ext>
            </p:extLst>
          </p:nvPr>
        </p:nvGraphicFramePr>
        <p:xfrm>
          <a:off x="190500" y="1828800"/>
          <a:ext cx="8763000" cy="4419598"/>
        </p:xfrm>
        <a:graphic>
          <a:graphicData uri="http://schemas.openxmlformats.org/drawingml/2006/table">
            <a:tbl>
              <a:tblPr/>
              <a:tblGrid>
                <a:gridCol w="552281"/>
                <a:gridCol w="1814639"/>
                <a:gridCol w="604880"/>
                <a:gridCol w="685800"/>
                <a:gridCol w="1707419"/>
                <a:gridCol w="578580"/>
                <a:gridCol w="685801"/>
                <a:gridCol w="1654821"/>
                <a:gridCol w="478779"/>
              </a:tblGrid>
              <a:tr h="364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Dakota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Maryland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Kentucky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Utah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New Jersey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Texas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Oregon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Nebraska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Colorado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Louisiana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Wisconsin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Idaho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Mississippi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Arkansas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California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Delaware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Alabama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Florida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Massachusetts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Alaska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Georgia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Oklahoma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Missouri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Mexico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Washington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Hampshire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District of Columbia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Arizona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Rhode Island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Montana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York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Connecticut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Michigan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Maine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Nevada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Vermont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Tennessee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West 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Hawaii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Iowa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Wyoming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5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South Dakota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Pennsylvania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76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62481" y="552450"/>
            <a:ext cx="8610600" cy="514350"/>
          </a:xfrm>
        </p:spPr>
        <p:txBody>
          <a:bodyPr/>
          <a:lstStyle/>
          <a:p>
            <a:pPr eaLnBrk="1" hangingPunct="1"/>
            <a:r>
              <a:rPr lang="en-US" sz="2600" b="1" dirty="0">
                <a:solidFill>
                  <a:schemeClr val="tx1"/>
                </a:solidFill>
              </a:rPr>
              <a:t>State-by-state Growth in Construction Jobs</a:t>
            </a:r>
            <a:br>
              <a:rPr lang="en-US" sz="2600" b="1" dirty="0">
                <a:solidFill>
                  <a:schemeClr val="tx1"/>
                </a:solidFill>
              </a:rPr>
            </a:br>
            <a:r>
              <a:rPr lang="en-US" sz="2600" i="1" dirty="0" smtClean="0">
                <a:solidFill>
                  <a:schemeClr val="tx1"/>
                </a:solidFill>
              </a:rPr>
              <a:t>March 2013 </a:t>
            </a:r>
            <a:r>
              <a:rPr lang="en-US" sz="2600" i="1" dirty="0">
                <a:solidFill>
                  <a:schemeClr val="tx1"/>
                </a:solidFill>
              </a:rPr>
              <a:t>v. </a:t>
            </a:r>
            <a:r>
              <a:rPr lang="en-US" sz="2600" i="1" dirty="0" smtClean="0">
                <a:solidFill>
                  <a:schemeClr val="tx1"/>
                </a:solidFill>
              </a:rPr>
              <a:t>March 2012</a:t>
            </a:r>
            <a:endParaRPr lang="en-US" sz="2600" i="1" dirty="0">
              <a:solidFill>
                <a:schemeClr val="tx1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10082" y="5723527"/>
            <a:ext cx="1997663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prstClr val="white"/>
                </a:solidFill>
              </a:rPr>
              <a:t>Source:  </a:t>
            </a:r>
            <a:r>
              <a:rPr lang="en-US" sz="1000" dirty="0" smtClean="0">
                <a:solidFill>
                  <a:prstClr val="white"/>
                </a:solidFill>
              </a:rPr>
              <a:t>Bureau of Labor Statistics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24731"/>
              </p:ext>
            </p:extLst>
          </p:nvPr>
        </p:nvGraphicFramePr>
        <p:xfrm>
          <a:off x="304800" y="1676400"/>
          <a:ext cx="8507198" cy="4290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/>
                <a:gridCol w="1009118"/>
                <a:gridCol w="1828800"/>
                <a:gridCol w="1005840"/>
                <a:gridCol w="1828800"/>
                <a:gridCol w="1005840"/>
              </a:tblGrid>
              <a:tr h="61667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Year-over-year Ch. (‘000)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Year-over-year Ch. (‘000)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Year-over-year Ch. (‘000)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California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South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Vermont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Texas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Connecticut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Kentucky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York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Massachusetts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Iowa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Louisiana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Wyoming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Missouri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Florida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Nevada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West 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Arizona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Maine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Rhode Island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Maryland*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Wisconsin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Dakota*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Utah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New Jersey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Colorado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New Mexico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Montana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Oklahoma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Tennessee*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Pennsylvania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Georgia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Washington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Idaho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Alabama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-3.0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Hawaii*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District of Columbia*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-3.1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Alaska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New Hampshire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Michigan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-4.0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Dakota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Delaware*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-5.3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Nebraska*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Oregon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Mississippi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-9.5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92958" y="6400800"/>
            <a:ext cx="5244834" cy="307777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0" dirty="0" smtClean="0"/>
              <a:t>*Construction, Mining, and Logging are included in </a:t>
            </a:r>
            <a:r>
              <a:rPr lang="en-US" sz="1400" i="0" smtClean="0"/>
              <a:t>one industry.</a:t>
            </a:r>
            <a:endParaRPr lang="en-US" sz="1400" i="0" dirty="0" smtClean="0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60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Alabama Nonfarm Employment</a:t>
            </a:r>
            <a:r>
              <a:rPr lang="en-US" sz="2700" dirty="0" smtClean="0">
                <a:solidFill>
                  <a:schemeClr val="tx1"/>
                </a:solidFill>
              </a:rPr>
              <a:t/>
            </a:r>
            <a:br>
              <a:rPr lang="en-US" sz="27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by Industry Sector Groups (SA)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March 2013 v. March 2012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Absolute Change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600915852"/>
              </p:ext>
            </p:extLst>
          </p:nvPr>
        </p:nvGraphicFramePr>
        <p:xfrm>
          <a:off x="37604" y="1676400"/>
          <a:ext cx="9106395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0" y="6611779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CG Times"/>
              </a:rPr>
              <a:t>Source:  Bureau of Labor Statistics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05600" y="4343400"/>
            <a:ext cx="17526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0" dirty="0" smtClean="0">
                <a:solidFill>
                  <a:prstClr val="black"/>
                </a:solidFill>
                <a:latin typeface="Arial" pitchFamily="34" charset="0"/>
              </a:rPr>
              <a:t>AL Total: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+4.9K;  +0.3%</a:t>
            </a:r>
            <a:endParaRPr lang="en-US" sz="1600" b="1" i="0" dirty="0">
              <a:solidFill>
                <a:prstClr val="blac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1" i="0" dirty="0">
                <a:solidFill>
                  <a:prstClr val="black"/>
                </a:solidFill>
                <a:latin typeface="Arial" pitchFamily="34" charset="0"/>
              </a:rPr>
              <a:t>US Total (SA):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+1,910K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; +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1.4%</a:t>
            </a:r>
            <a:endParaRPr lang="en-US" sz="1600" b="1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4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Birmingham-Hoover MSA Nonfarm Employment</a:t>
            </a:r>
            <a:r>
              <a:rPr lang="en-US" sz="2700" dirty="0" smtClean="0">
                <a:solidFill>
                  <a:schemeClr val="tx1"/>
                </a:solidFill>
              </a:rPr>
              <a:t/>
            </a:r>
            <a:br>
              <a:rPr lang="en-US" sz="27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by Industry Sector Groups (NSA)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March 2013 v. March 2012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Absolute Change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417734508"/>
              </p:ext>
            </p:extLst>
          </p:nvPr>
        </p:nvGraphicFramePr>
        <p:xfrm>
          <a:off x="37604" y="1676400"/>
          <a:ext cx="9106395" cy="4814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0" y="6611779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CG Times"/>
              </a:rPr>
              <a:t>Source:  Bureau of Labor Statistics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34200" y="4038600"/>
            <a:ext cx="2133600" cy="1815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0" dirty="0" smtClean="0">
                <a:solidFill>
                  <a:prstClr val="black"/>
                </a:solidFill>
                <a:latin typeface="Arial" pitchFamily="34" charset="0"/>
              </a:rPr>
              <a:t>Birmingham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Total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: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+0.7K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;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+0.1%</a:t>
            </a:r>
            <a:endParaRPr lang="en-US" sz="1600" b="1" i="0" dirty="0" smtClean="0">
              <a:solidFill>
                <a:prstClr val="blac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1" i="0" dirty="0" smtClean="0">
                <a:solidFill>
                  <a:prstClr val="black"/>
                </a:solidFill>
                <a:latin typeface="Arial" pitchFamily="34" charset="0"/>
              </a:rPr>
              <a:t>AL Total (SA):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+4.9K;  +0.3%</a:t>
            </a:r>
            <a:endParaRPr lang="en-US" sz="1600" b="1" i="0" dirty="0">
              <a:solidFill>
                <a:prstClr val="blac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1" i="0" dirty="0">
                <a:solidFill>
                  <a:prstClr val="black"/>
                </a:solidFill>
                <a:latin typeface="Arial" pitchFamily="34" charset="0"/>
              </a:rPr>
              <a:t>US Total (SA):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+1,910K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; +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1.4%</a:t>
            </a:r>
            <a:endParaRPr lang="en-US" sz="1600" b="1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2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abc_logo_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14573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Line 5"/>
          <p:cNvSpPr>
            <a:spLocks noChangeShapeType="1"/>
          </p:cNvSpPr>
          <p:nvPr/>
        </p:nvSpPr>
        <p:spPr bwMode="auto">
          <a:xfrm>
            <a:off x="0" y="160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1" name="Rectangle 2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First Pitch</a:t>
            </a:r>
          </a:p>
        </p:txBody>
      </p:sp>
      <p:sp>
        <p:nvSpPr>
          <p:cNvPr id="17412" name="Line 30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838200" y="685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Huntsville MSA Nonfarm Employment</a:t>
            </a:r>
            <a:r>
              <a:rPr lang="en-US" sz="2700" dirty="0" smtClean="0">
                <a:solidFill>
                  <a:schemeClr val="tx1"/>
                </a:solidFill>
              </a:rPr>
              <a:t/>
            </a:r>
            <a:br>
              <a:rPr lang="en-US" sz="27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by Industry Sector Groups (NSA)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March 2013 v. March 2012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Absolute Change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417734508"/>
              </p:ext>
            </p:extLst>
          </p:nvPr>
        </p:nvGraphicFramePr>
        <p:xfrm>
          <a:off x="37604" y="1676400"/>
          <a:ext cx="9106395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0" y="6611779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CG Times"/>
              </a:rPr>
              <a:t>Source:  Bureau of Labor Statistics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05600" y="4114800"/>
            <a:ext cx="2133600" cy="1815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0" dirty="0" smtClean="0">
                <a:solidFill>
                  <a:prstClr val="black"/>
                </a:solidFill>
                <a:latin typeface="Arial" pitchFamily="34" charset="0"/>
              </a:rPr>
              <a:t>Huntsville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Total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: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-0.6K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;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-0.3%</a:t>
            </a:r>
            <a:endParaRPr lang="en-US" sz="1600" b="1" i="0" dirty="0" smtClean="0">
              <a:solidFill>
                <a:prstClr val="blac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1" i="0" dirty="0" smtClean="0">
                <a:solidFill>
                  <a:prstClr val="black"/>
                </a:solidFill>
                <a:latin typeface="Arial" pitchFamily="34" charset="0"/>
              </a:rPr>
              <a:t>CO Total (SA): 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+4.9K;  +0.3%</a:t>
            </a:r>
            <a:endParaRPr lang="en-US" sz="1600" b="1" i="0" dirty="0">
              <a:solidFill>
                <a:prstClr val="blac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1" i="0" dirty="0">
                <a:solidFill>
                  <a:prstClr val="black"/>
                </a:solidFill>
                <a:latin typeface="Arial" pitchFamily="34" charset="0"/>
              </a:rPr>
              <a:t>US Total (SA): 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+1,910K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</a:rPr>
              <a:t>; +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</a:rPr>
              <a:t>1.4%</a:t>
            </a:r>
            <a:endParaRPr lang="en-US" sz="1600" b="1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2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Alabama Construction Employment Breakdown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January 2007 through March 2013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6413183"/>
            <a:ext cx="1143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BLS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Chart Placeholder 6"/>
          <p:cNvGraphicFramePr>
            <a:graphicFrameLocks noGrp="1"/>
          </p:cNvGraphicFramePr>
          <p:nvPr>
            <p:ph type="chart" idx="1"/>
          </p:nvPr>
        </p:nvGraphicFramePr>
        <p:xfrm>
          <a:off x="0" y="1371600"/>
          <a:ext cx="9144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33600" y="6477001"/>
            <a:ext cx="5562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Percentages in parentheses reflect the share of total industry employment.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</p:spTree>
    <p:extLst>
      <p:ext uri="{BB962C8B-B14F-4D97-AF65-F5344CB8AC3E}">
        <p14:creationId xmlns:p14="http://schemas.microsoft.com/office/powerpoint/2010/main" val="74005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0" y="6476633"/>
            <a:ext cx="2153154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sp>
        <p:nvSpPr>
          <p:cNvPr id="31936" name="Text Box 241"/>
          <p:cNvSpPr txBox="1">
            <a:spLocks noChangeArrowheads="1"/>
          </p:cNvSpPr>
          <p:nvPr/>
        </p:nvSpPr>
        <p:spPr bwMode="auto">
          <a:xfrm>
            <a:off x="2286000" y="6371859"/>
            <a:ext cx="68532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cs typeface="Times New Roman" pitchFamily="18" charset="0"/>
              </a:rPr>
              <a:t>U.S. Unemployment Rate: </a:t>
            </a:r>
            <a:r>
              <a:rPr lang="en-US" dirty="0" smtClean="0">
                <a:cs typeface="Times New Roman" pitchFamily="18" charset="0"/>
              </a:rPr>
              <a:t>7.6 percent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193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696200" cy="30480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</a:rPr>
              <a:t>Unemployment Rates, U.S. States (SA) 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March 2013</a:t>
            </a:r>
          </a:p>
        </p:txBody>
      </p:sp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2758845"/>
              </p:ext>
            </p:extLst>
          </p:nvPr>
        </p:nvGraphicFramePr>
        <p:xfrm>
          <a:off x="190500" y="1676400"/>
          <a:ext cx="8763000" cy="4572000"/>
        </p:xfrm>
        <a:graphic>
          <a:graphicData uri="http://schemas.openxmlformats.org/drawingml/2006/table">
            <a:tbl>
              <a:tblPr/>
              <a:tblGrid>
                <a:gridCol w="552281"/>
                <a:gridCol w="1814639"/>
                <a:gridCol w="604880"/>
                <a:gridCol w="685800"/>
                <a:gridCol w="1707419"/>
                <a:gridCol w="578580"/>
                <a:gridCol w="685801"/>
                <a:gridCol w="1654821"/>
                <a:gridCol w="478779"/>
              </a:tblGrid>
              <a:tr h="316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Rank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Dakota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Massachusetts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Tennessee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Nebraska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Texas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Connecticut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Vermont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Maryland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Kentucky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South Dakota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Missouri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New York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16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Iowa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Mexico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Oregon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Utah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West 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Georgia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Wyoming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Colorado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South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Oklahoma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Maine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District of Columbia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Hawaii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Michigan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Virginia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Wisconsin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Alabama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Jersey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Arkansas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Rhode Island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Montana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Delaware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North Carolina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New Hampshire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Washington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California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Alaska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Florida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Mississippi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Idaho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Arizona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27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Louisiana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Pennsylvania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Nevada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7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900" b="1" dirty="0" smtClean="0">
                <a:solidFill>
                  <a:schemeClr val="tx1"/>
                </a:solidFill>
              </a:rPr>
              <a:t>Unemployment Rates, Selected Large Metros (NSA)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February 2013</a:t>
            </a:r>
          </a:p>
        </p:txBody>
      </p:sp>
      <p:sp>
        <p:nvSpPr>
          <p:cNvPr id="45166" name="Text Box 4"/>
          <p:cNvSpPr txBox="1">
            <a:spLocks noChangeArrowheads="1"/>
          </p:cNvSpPr>
          <p:nvPr/>
        </p:nvSpPr>
        <p:spPr bwMode="auto">
          <a:xfrm>
            <a:off x="0" y="6477000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Arial" pitchFamily="34" charset="0"/>
              </a:rPr>
              <a:t>Source:  Bureau of Labor Statistics</a:t>
            </a: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943330868"/>
              </p:ext>
            </p:extLst>
          </p:nvPr>
        </p:nvGraphicFramePr>
        <p:xfrm>
          <a:off x="381000" y="1676400"/>
          <a:ext cx="8382000" cy="4538078"/>
        </p:xfrm>
        <a:graphic>
          <a:graphicData uri="http://schemas.openxmlformats.org/drawingml/2006/table">
            <a:tbl>
              <a:tblPr/>
              <a:tblGrid>
                <a:gridCol w="533400"/>
                <a:gridCol w="3429000"/>
                <a:gridCol w="381000"/>
                <a:gridCol w="204854"/>
                <a:gridCol w="496173"/>
                <a:gridCol w="2956573"/>
                <a:gridCol w="381000"/>
              </a:tblGrid>
              <a:tr h="36327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Rank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Rank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7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Washington-Arlington-Alexandria, DC-VA-MD-WV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Miami-Fort Lauderdale-Pompano Beach, FL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1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Minneapolis-St. Paul-Bloomington, MN-WI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St. Louis, MO-IL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Boston-Cambridge-Quincy, MA-NH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 Diego-Carlsbad-San Marcos, 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Dallas-Fort Worth-Arlington, TX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Atlanta-Sandy Springs-Marietta, GA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Houston-Sugar Land-Baytown, TX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Philadelphia-Camden-Wilmington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PA-NJ-DE-MD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8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Seattle-Tacoma-Bellevue, WA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York-Northern New Jersey-Long Island, NY-NJ-PA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Phoenix-Mesa-Glendale, AZ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Los </a:t>
                      </a: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Angeles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-Long Beach-Santa Ana, 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8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Baltimore-Towson, MD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Detroit-Warren-Livonia, MI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 Francisco-Oakland-Fremont, 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Chicago-Joliet-Naperville, IL-IN-WI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Tampa-St. Petersburg-Clearwater, FL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Riverside-San Bernardino-Ontario, 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95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4" descr="abc_logo_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14573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Line 5"/>
          <p:cNvSpPr>
            <a:spLocks noChangeShapeType="1"/>
          </p:cNvSpPr>
          <p:nvPr/>
        </p:nvSpPr>
        <p:spPr bwMode="auto">
          <a:xfrm>
            <a:off x="0" y="160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27" name="Rectangle 2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Pad Save</a:t>
            </a:r>
          </a:p>
        </p:txBody>
      </p:sp>
      <p:sp>
        <p:nvSpPr>
          <p:cNvPr id="52228" name="Line 30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29" name="Rectangle 3"/>
          <p:cNvSpPr>
            <a:spLocks noChangeArrowheads="1"/>
          </p:cNvSpPr>
          <p:nvPr/>
        </p:nvSpPr>
        <p:spPr bwMode="auto">
          <a:xfrm>
            <a:off x="838200" y="685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15-Year &amp; 30-Year Fixed Mortgage Rates 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January 1995 through March 2013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6413182"/>
            <a:ext cx="335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Freddie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Mac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97115404"/>
              </p:ext>
            </p:extLst>
          </p:nvPr>
        </p:nvGraphicFramePr>
        <p:xfrm>
          <a:off x="-33867" y="1524000"/>
          <a:ext cx="9067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4005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U.S. New Home Sales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January 1999 through March 2013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6589462"/>
            <a:ext cx="472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Economy.com, Census Bureau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156059165"/>
              </p:ext>
            </p:extLst>
          </p:nvPr>
        </p:nvGraphicFramePr>
        <p:xfrm>
          <a:off x="-8906" y="1600200"/>
          <a:ext cx="9177867" cy="4616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079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U.S. Housing Starts</a:t>
            </a:r>
            <a:r>
              <a:rPr lang="en-US" sz="2400" i="1" dirty="0" smtClean="0">
                <a:solidFill>
                  <a:schemeClr val="tx1"/>
                </a:solidFill>
              </a:rPr>
              <a:t/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January 1999 through March 2013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81000" y="6400800"/>
            <a:ext cx="472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Census Bureau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hart Placeholder 5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357477142"/>
              </p:ext>
            </p:extLst>
          </p:nvPr>
        </p:nvGraphicFramePr>
        <p:xfrm>
          <a:off x="152400" y="1524000"/>
          <a:ext cx="8915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09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945271"/>
              </p:ext>
            </p:extLst>
          </p:nvPr>
        </p:nvGraphicFramePr>
        <p:xfrm>
          <a:off x="0" y="1371600"/>
          <a:ext cx="9144000" cy="522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6" name="Text Box 6"/>
          <p:cNvSpPr txBox="1">
            <a:spLocks noChangeArrowheads="1"/>
          </p:cNvSpPr>
          <p:nvPr/>
        </p:nvSpPr>
        <p:spPr bwMode="auto">
          <a:xfrm>
            <a:off x="228600" y="6599905"/>
            <a:ext cx="9572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chemeClr val="tx2"/>
                </a:solidFill>
              </a:rPr>
              <a:t>Source:  ABC</a:t>
            </a:r>
          </a:p>
        </p:txBody>
      </p:sp>
      <p:sp>
        <p:nvSpPr>
          <p:cNvPr id="36867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82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ABC’s National </a:t>
            </a:r>
            <a:r>
              <a:rPr lang="en-US" sz="2400" b="1" dirty="0" smtClean="0">
                <a:solidFill>
                  <a:schemeClr val="tx1"/>
                </a:solidFill>
              </a:rPr>
              <a:t>Construction Backlog Indicator (CBI) </a:t>
            </a:r>
            <a:r>
              <a:rPr lang="en-US" sz="2400" b="1" dirty="0">
                <a:solidFill>
                  <a:schemeClr val="tx1"/>
                </a:solidFill>
              </a:rPr>
              <a:t>Average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2009Q1 through </a:t>
            </a:r>
            <a:r>
              <a:rPr lang="en-US" sz="2200" dirty="0" smtClean="0">
                <a:solidFill>
                  <a:schemeClr val="tx1"/>
                </a:solidFill>
              </a:rPr>
              <a:t>2012Q4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6869" name="TextBox 5"/>
          <p:cNvSpPr txBox="1">
            <a:spLocks noChangeArrowheads="1"/>
          </p:cNvSpPr>
          <p:nvPr/>
        </p:nvSpPr>
        <p:spPr bwMode="auto">
          <a:xfrm>
            <a:off x="1516744" y="1600126"/>
            <a:ext cx="3581400" cy="373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2011Q4– 2012Q4:  2.4%</a:t>
            </a:r>
            <a:endParaRPr lang="en-US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708275" cy="246063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</a:rPr>
              <a:t>Source:  The American Institute of Architects</a:t>
            </a:r>
          </a:p>
        </p:txBody>
      </p:sp>
      <p:sp>
        <p:nvSpPr>
          <p:cNvPr id="46085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5438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Architecture Billings Index</a:t>
            </a:r>
            <a:r>
              <a:rPr lang="en-US" sz="4800" dirty="0" smtClean="0">
                <a:solidFill>
                  <a:schemeClr val="tx1"/>
                </a:solidFill>
              </a:rPr>
              <a:t/>
            </a:r>
            <a:br>
              <a:rPr lang="en-US" sz="48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December 2007 through March 2013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212530"/>
              </p:ext>
            </p:extLst>
          </p:nvPr>
        </p:nvGraphicFramePr>
        <p:xfrm>
          <a:off x="0" y="144780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28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Historic and Projected World Output Growth 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i="1" dirty="0" smtClean="0">
                <a:solidFill>
                  <a:schemeClr val="tx1"/>
                </a:solidFill>
              </a:rPr>
              <a:t>2004 through 2014*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76200" y="6498681"/>
            <a:ext cx="2287806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International Monetary Fund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3276600" y="6248400"/>
            <a:ext cx="3831498" cy="40011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0" dirty="0"/>
              <a:t>*</a:t>
            </a:r>
            <a:r>
              <a:rPr lang="en-US" sz="2000" i="0" dirty="0" smtClean="0"/>
              <a:t>2013-2014 data </a:t>
            </a:r>
            <a:r>
              <a:rPr lang="en-US" sz="2000" i="0" dirty="0"/>
              <a:t>are projections</a:t>
            </a: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619558325"/>
              </p:ext>
            </p:extLst>
          </p:nvPr>
        </p:nvGraphicFramePr>
        <p:xfrm>
          <a:off x="72672" y="1739153"/>
          <a:ext cx="9324772" cy="4556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570359"/>
              </p:ext>
            </p:extLst>
          </p:nvPr>
        </p:nvGraphicFramePr>
        <p:xfrm>
          <a:off x="76200" y="1371600"/>
          <a:ext cx="9067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131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6858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Nonresidential Construction Put-in-Place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July 2006 through February 2013</a:t>
            </a:r>
            <a:endParaRPr lang="en-US" sz="3200" i="1" dirty="0" smtClean="0">
              <a:solidFill>
                <a:schemeClr val="tx1"/>
              </a:solidFill>
            </a:endParaRP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151544" y="6544458"/>
            <a:ext cx="1856598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>
                <a:latin typeface="Arial" pitchFamily="34" charset="0"/>
              </a:rPr>
              <a:t>Source:  U.S. Census Bureau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886200" y="2057400"/>
            <a:ext cx="4894613" cy="685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72892" y="1447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cs typeface="Times New Roman" pitchFamily="18" charset="0"/>
              </a:rPr>
              <a:t>Oct. 08:  $719.0 billion</a:t>
            </a:r>
          </a:p>
          <a:p>
            <a:r>
              <a:rPr lang="en-US" sz="1200" dirty="0" smtClean="0">
                <a:cs typeface="Times New Roman" pitchFamily="18" charset="0"/>
              </a:rPr>
              <a:t>Feb. 12: $575.6 </a:t>
            </a:r>
            <a:r>
              <a:rPr lang="en-US" sz="1200" dirty="0">
                <a:cs typeface="Times New Roman" pitchFamily="18" charset="0"/>
              </a:rPr>
              <a:t>billion</a:t>
            </a:r>
          </a:p>
          <a:p>
            <a:pPr algn="ctr"/>
            <a:r>
              <a:rPr lang="en-US" sz="1200" b="1" dirty="0" smtClean="0">
                <a:cs typeface="Times New Roman" pitchFamily="18" charset="0"/>
              </a:rPr>
              <a:t>-19.9%</a:t>
            </a:r>
            <a:endParaRPr lang="en-US" sz="1200" b="1" dirty="0">
              <a:cs typeface="Times New Roman" pitchFamily="18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1066800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tx1"/>
                </a:solidFill>
              </a:rPr>
              <a:t>National Nonresidential Construction Spending by Subsector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3800" dirty="0" smtClean="0">
                <a:solidFill>
                  <a:schemeClr val="tx1"/>
                </a:solidFill>
              </a:rPr>
              <a:t/>
            </a:r>
            <a:br>
              <a:rPr lang="en-US" sz="38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February 2013 v. February 2012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3216" y="6400800"/>
            <a:ext cx="2209800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/>
              <a:t>Source:  U.S. Census Bureau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334878"/>
              </p:ext>
            </p:extLst>
          </p:nvPr>
        </p:nvGraphicFramePr>
        <p:xfrm>
          <a:off x="-228600" y="1600200"/>
          <a:ext cx="9372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4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7650"/>
            <a:ext cx="8229600" cy="59055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Large Construction Project Underway</a:t>
            </a:r>
            <a:endParaRPr lang="en-US" sz="220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6133" y="1613625"/>
            <a:ext cx="8991600" cy="4809127"/>
          </a:xfrm>
        </p:spPr>
        <p:txBody>
          <a:bodyPr/>
          <a:lstStyle/>
          <a:p>
            <a:r>
              <a:rPr lang="en-US" sz="1850" b="1" u="sng" dirty="0" smtClean="0"/>
              <a:t>California High Speed Rail</a:t>
            </a:r>
            <a:r>
              <a:rPr lang="en-US" sz="1850" dirty="0" smtClean="0"/>
              <a:t>: $68 billion, </a:t>
            </a:r>
            <a:r>
              <a:rPr lang="en-US" sz="1850" dirty="0"/>
              <a:t>to be completed in </a:t>
            </a:r>
            <a:r>
              <a:rPr lang="en-US" sz="1850" dirty="0" smtClean="0"/>
              <a:t>2028: </a:t>
            </a:r>
            <a:r>
              <a:rPr lang="en-US" sz="1850" baseline="-25000" dirty="0" smtClean="0"/>
              <a:t>1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O’Hare Airport Modernization (Chicago, IL)</a:t>
            </a:r>
            <a:r>
              <a:rPr lang="en-US" sz="1850" dirty="0" smtClean="0"/>
              <a:t>: $8.8billion, to be completed in 2016; </a:t>
            </a:r>
            <a:r>
              <a:rPr lang="en-US" sz="1850" baseline="-25000" dirty="0" smtClean="0"/>
              <a:t>2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Dulles Transit Extension</a:t>
            </a:r>
            <a:r>
              <a:rPr lang="en-US" sz="1850" dirty="0" smtClean="0"/>
              <a:t>:  $6.2 billion, started in 2008 and to be competed in 2016;</a:t>
            </a:r>
            <a:r>
              <a:rPr lang="en-US" sz="1850" baseline="-25000" dirty="0" smtClean="0"/>
              <a:t>3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New York’s Water Tunnel, No. 3</a:t>
            </a:r>
            <a:r>
              <a:rPr lang="en-US" sz="1850" dirty="0" smtClean="0"/>
              <a:t>: $5.5 billion–$6.0 billion, began in 1970 and expected to complete in 2020;</a:t>
            </a:r>
            <a:r>
              <a:rPr lang="en-US" sz="1850" baseline="-25000" dirty="0" smtClean="0"/>
              <a:t>4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Alaskan Way Viaduct (Seattle, WA)</a:t>
            </a:r>
            <a:r>
              <a:rPr lang="en-US" sz="1850" dirty="0" smtClean="0"/>
              <a:t>: $3.1 billion, to be opened in 2015;</a:t>
            </a:r>
            <a:r>
              <a:rPr lang="en-US" sz="1850" baseline="-25000" dirty="0" smtClean="0"/>
              <a:t>5</a:t>
            </a:r>
            <a:r>
              <a:rPr lang="en-US" sz="1850" dirty="0" smtClean="0"/>
              <a:t>  </a:t>
            </a:r>
          </a:p>
          <a:p>
            <a:r>
              <a:rPr lang="en-US" sz="1850" b="1" u="sng" dirty="0" smtClean="0"/>
              <a:t>Ohio River Bridge (Indiana &amp; Kentucky)</a:t>
            </a:r>
            <a:r>
              <a:rPr lang="en-US" sz="1850" dirty="0" smtClean="0"/>
              <a:t>: $2.6 billion;</a:t>
            </a:r>
            <a:r>
              <a:rPr lang="en-US" sz="1850" baseline="-25000" dirty="0" smtClean="0"/>
              <a:t>6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Boston Convention Ctr. Expansion</a:t>
            </a:r>
            <a:r>
              <a:rPr lang="en-US" sz="1850" dirty="0" smtClean="0"/>
              <a:t>:  $2.0 billion, hotels will open in 2015; </a:t>
            </a:r>
            <a:r>
              <a:rPr lang="en-US" sz="1850" baseline="-25000" dirty="0" smtClean="0"/>
              <a:t>7</a:t>
            </a:r>
            <a:r>
              <a:rPr lang="en-US" sz="1850" dirty="0" smtClean="0"/>
              <a:t> </a:t>
            </a:r>
          </a:p>
          <a:p>
            <a:r>
              <a:rPr lang="en-US" sz="1850" b="1" u="sng" dirty="0"/>
              <a:t>Shepherd’s </a:t>
            </a:r>
            <a:r>
              <a:rPr lang="en-US" sz="1850" b="1" u="sng" dirty="0" smtClean="0"/>
              <a:t>Flat Wind Farm (OR)</a:t>
            </a:r>
            <a:r>
              <a:rPr lang="en-US" sz="1850" dirty="0" smtClean="0"/>
              <a:t>:  $2 billion;</a:t>
            </a:r>
            <a:r>
              <a:rPr lang="en-US" sz="1850" baseline="-25000" dirty="0" smtClean="0"/>
              <a:t>8</a:t>
            </a:r>
            <a:r>
              <a:rPr lang="en-US" sz="1850" dirty="0" smtClean="0"/>
              <a:t> </a:t>
            </a:r>
          </a:p>
          <a:p>
            <a:r>
              <a:rPr lang="en-US" sz="1850" b="1" u="sng" dirty="0"/>
              <a:t>Goethals bridge replacement (NY&amp;NJ</a:t>
            </a:r>
            <a:r>
              <a:rPr lang="en-US" sz="1850" b="1" u="sng" dirty="0" smtClean="0"/>
              <a:t>)</a:t>
            </a:r>
            <a:r>
              <a:rPr lang="en-US" sz="1850" dirty="0" smtClean="0"/>
              <a:t>:  $1.5 billion, to be completed by 2018;</a:t>
            </a:r>
            <a:r>
              <a:rPr lang="en-US" sz="1850" baseline="-25000" dirty="0" smtClean="0"/>
              <a:t>9</a:t>
            </a:r>
            <a:r>
              <a:rPr lang="en-US" sz="1850" dirty="0" smtClean="0"/>
              <a:t> </a:t>
            </a:r>
          </a:p>
          <a:p>
            <a:r>
              <a:rPr lang="en-US" sz="1850" b="1" u="sng" dirty="0" smtClean="0"/>
              <a:t>Port </a:t>
            </a:r>
            <a:r>
              <a:rPr lang="en-US" sz="1850" b="1" u="sng" dirty="0"/>
              <a:t>of </a:t>
            </a:r>
            <a:r>
              <a:rPr lang="en-US" sz="1850" b="1" u="sng" dirty="0" smtClean="0"/>
              <a:t>Long Beach Middle Harbor Project (CA)</a:t>
            </a:r>
            <a:r>
              <a:rPr lang="en-US" sz="1850" dirty="0" smtClean="0"/>
              <a:t>: $1.2 billion, 10 years to complete.</a:t>
            </a:r>
            <a:r>
              <a:rPr lang="en-US" sz="1850" baseline="-25000" dirty="0" smtClean="0"/>
              <a:t>10</a:t>
            </a:r>
            <a:r>
              <a:rPr lang="en-US" sz="1850" dirty="0" smtClean="0"/>
              <a:t>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632215" y="6438163"/>
            <a:ext cx="6495518" cy="40011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i="1" dirty="0">
                <a:latin typeface="Times New Roman" pitchFamily="18" charset="0"/>
                <a:cs typeface="Arial" pitchFamily="34" charset="0"/>
              </a:rPr>
              <a:t>Source:  Smartplanet.com; 2.Governing.com; 3. Id;  4.NYC.gov;  5.Governing.com;  6. Bizjournals.com 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i="1" dirty="0">
                <a:latin typeface="Times New Roman" pitchFamily="18" charset="0"/>
                <a:cs typeface="Arial" pitchFamily="34" charset="0"/>
              </a:rPr>
              <a:t>7. Boston.com;  8. Sustainablebusinessoregon.com;  9. Cicnysb.firstdaystory.com; 10. Bridgemi.com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604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Inputs to Construction PPI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600" i="1" dirty="0" smtClean="0">
                <a:solidFill>
                  <a:schemeClr val="tx1"/>
                </a:solidFill>
              </a:rPr>
              <a:t>January 2001 - March 2013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6624" y="6611779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CG Times"/>
              </a:rPr>
              <a:t>Source:  </a:t>
            </a:r>
            <a:r>
              <a:rPr lang="en-US" sz="1000" dirty="0" smtClean="0">
                <a:latin typeface="CG Times"/>
              </a:rPr>
              <a:t>Bureau of Labor Statistics</a:t>
            </a:r>
            <a:endParaRPr lang="en-US" sz="1000" dirty="0">
              <a:latin typeface="CG Times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009763"/>
              </p:ext>
            </p:extLst>
          </p:nvPr>
        </p:nvGraphicFramePr>
        <p:xfrm>
          <a:off x="152400" y="1600200"/>
          <a:ext cx="8839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19077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Key Commodity Prices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>January 2001 - March 2013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52400" y="6342221"/>
            <a:ext cx="1752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latin typeface="CG Times"/>
              </a:rPr>
              <a:t>Source:  </a:t>
            </a:r>
            <a:r>
              <a:rPr lang="en-US" sz="1000" dirty="0" smtClean="0">
                <a:latin typeface="CG Times"/>
              </a:rPr>
              <a:t>BLS: EIA</a:t>
            </a:r>
            <a:endParaRPr lang="en-US" sz="1000" dirty="0">
              <a:latin typeface="CG Times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258898"/>
              </p:ext>
            </p:extLst>
          </p:nvPr>
        </p:nvGraphicFramePr>
        <p:xfrm>
          <a:off x="381000" y="1752600"/>
          <a:ext cx="4191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034676"/>
              </p:ext>
            </p:extLst>
          </p:nvPr>
        </p:nvGraphicFramePr>
        <p:xfrm>
          <a:off x="4572000" y="1752600"/>
          <a:ext cx="4191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457024"/>
              </p:ext>
            </p:extLst>
          </p:nvPr>
        </p:nvGraphicFramePr>
        <p:xfrm>
          <a:off x="381000" y="3886200"/>
          <a:ext cx="41910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685507"/>
              </p:ext>
            </p:extLst>
          </p:nvPr>
        </p:nvGraphicFramePr>
        <p:xfrm>
          <a:off x="4572000" y="3886200"/>
          <a:ext cx="41910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89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40475" y="228600"/>
            <a:ext cx="8915400" cy="762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Conference Board Leading Economic Indicators Index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August 2007 through March 2013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0" y="6553200"/>
            <a:ext cx="335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 smtClean="0">
                <a:latin typeface="Arial" pitchFamily="34" charset="0"/>
              </a:rPr>
              <a:t>Source:  Conference Board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hart Placeholder 7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131078146"/>
              </p:ext>
            </p:extLst>
          </p:nvPr>
        </p:nvGraphicFramePr>
        <p:xfrm>
          <a:off x="152400" y="1371600"/>
          <a:ext cx="8991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962400" y="4343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March 2013 = 94.7 where 2004=100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1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3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914400"/>
          </a:xfrm>
        </p:spPr>
        <p:txBody>
          <a:bodyPr anchor="t"/>
          <a:lstStyle/>
          <a:p>
            <a:pPr eaLnBrk="1" hangingPunct="1"/>
            <a:r>
              <a:rPr lang="en-US" sz="4000" b="1" dirty="0" smtClean="0">
                <a:solidFill>
                  <a:srgbClr val="003366"/>
                </a:solidFill>
              </a:rPr>
              <a:t>Fourth Quarter</a:t>
            </a:r>
          </a:p>
        </p:txBody>
      </p:sp>
      <p:sp>
        <p:nvSpPr>
          <p:cNvPr id="34821" name="Rectangle 24"/>
          <p:cNvSpPr>
            <a:spLocks noGrp="1" noChangeArrowheads="1"/>
          </p:cNvSpPr>
          <p:nvPr>
            <p:ph sz="half" idx="1"/>
          </p:nvPr>
        </p:nvSpPr>
        <p:spPr>
          <a:xfrm>
            <a:off x="0" y="1676400"/>
            <a:ext cx="4724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/>
              <a:t>Economy slowed markedly during last year’s fourth quarter;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2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n-US" sz="2200" dirty="0"/>
              <a:t>First half of 2013 also shaping up to be quite soft, </a:t>
            </a:r>
            <a:r>
              <a:rPr lang="en-US" sz="2200" dirty="0" smtClean="0"/>
              <a:t>though first three months were better than expected – sequestration will grind into the economy and into the data during the summer;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n-US" sz="2200" dirty="0"/>
              <a:t>Black swan threats: (1) Iran (2) Israel/Iran (3) Europe;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34822" name="Rectangle 25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43196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200" dirty="0"/>
              <a:t>Many headwinds remain and the nascent recovery could easily falter</a:t>
            </a:r>
            <a:r>
              <a:rPr lang="en-US" sz="2200" dirty="0" smtClean="0"/>
              <a:t>;</a:t>
            </a:r>
          </a:p>
          <a:p>
            <a:pPr marL="0" indent="0">
              <a:lnSpc>
                <a:spcPct val="90000"/>
              </a:lnSpc>
              <a:buNone/>
            </a:pPr>
            <a:endParaRPr lang="en-US" sz="1300" dirty="0" smtClean="0"/>
          </a:p>
          <a:p>
            <a:pPr marL="0" indent="0">
              <a:lnSpc>
                <a:spcPct val="90000"/>
              </a:lnSpc>
              <a:buNone/>
            </a:pPr>
            <a:endParaRPr lang="en-US" sz="1300" dirty="0"/>
          </a:p>
          <a:p>
            <a:pPr>
              <a:lnSpc>
                <a:spcPct val="90000"/>
              </a:lnSpc>
            </a:pPr>
            <a:r>
              <a:rPr lang="en-US" sz="2200" dirty="0" smtClean="0"/>
              <a:t>Colorado’s economy has improved and the long-term outlook remains very promising; and</a:t>
            </a:r>
            <a:endParaRPr lang="en-US" sz="1100" dirty="0"/>
          </a:p>
          <a:p>
            <a:pPr eaLnBrk="1" hangingPunct="1">
              <a:lnSpc>
                <a:spcPct val="90000"/>
              </a:lnSpc>
              <a:buNone/>
            </a:pPr>
            <a:endParaRPr lang="en-US" sz="1100" dirty="0"/>
          </a:p>
          <a:p>
            <a:pPr eaLnBrk="1" hangingPunct="1">
              <a:lnSpc>
                <a:spcPct val="90000"/>
              </a:lnSpc>
              <a:buNone/>
            </a:pPr>
            <a:endParaRPr lang="en-US" sz="1100" dirty="0"/>
          </a:p>
          <a:p>
            <a:pPr eaLnBrk="1" hangingPunct="1">
              <a:lnSpc>
                <a:spcPct val="90000"/>
              </a:lnSpc>
              <a:buNone/>
            </a:pPr>
            <a:endParaRPr lang="en-US" sz="1100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sz="1100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sz="1100" dirty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Construction now participating in recovery, particularly west of the Mississippi.</a:t>
            </a:r>
            <a:endParaRPr lang="en-US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533400"/>
            <a:ext cx="7772400" cy="5334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Estimated Growth in Output by Select Global Areas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2013 Projected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8600" y="6324600"/>
            <a:ext cx="2287806" cy="24622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Source:  International Monetary Fund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39822"/>
              </p:ext>
            </p:extLst>
          </p:nvPr>
        </p:nvGraphicFramePr>
        <p:xfrm>
          <a:off x="0" y="1676400"/>
          <a:ext cx="925988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36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Top 12 Stock Exchanges </a:t>
            </a:r>
            <a:r>
              <a:rPr lang="en-US" sz="2800" b="1" dirty="0" smtClean="0">
                <a:solidFill>
                  <a:schemeClr val="tx1"/>
                </a:solidFill>
              </a:rPr>
              <a:t/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2011 Growth</a:t>
            </a:r>
          </a:p>
        </p:txBody>
      </p:sp>
      <p:sp>
        <p:nvSpPr>
          <p:cNvPr id="13387" name="Text Box 4"/>
          <p:cNvSpPr txBox="1">
            <a:spLocks noChangeArrowheads="1"/>
          </p:cNvSpPr>
          <p:nvPr/>
        </p:nvSpPr>
        <p:spPr bwMode="auto">
          <a:xfrm>
            <a:off x="212557" y="6418421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Yahoo! Finance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500964"/>
              </p:ext>
            </p:extLst>
          </p:nvPr>
        </p:nvGraphicFramePr>
        <p:xfrm>
          <a:off x="228600" y="1600200"/>
          <a:ext cx="8610600" cy="4191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0368"/>
                <a:gridCol w="2891657"/>
                <a:gridCol w="2801293"/>
                <a:gridCol w="1807282"/>
              </a:tblGrid>
              <a:tr h="47281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Rank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Exchange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Index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Change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NYSE Group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DJI 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5.5%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Nasdaq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NASDAQ Composite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-1.8%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London SE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FTSE 100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-5.6%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Swiss Exchange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Swiss Market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-7.8%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TSX Group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S&amp;P TSX Composite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-9.2%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Bolsa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De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Medrid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IGBM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-14.6%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Frankfurt SE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DAX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-14.7%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Euronext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CAC 40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-17.0%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Tokyo SE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Nikkei 225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-17.3%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Hong Kong Exchanges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Hang Seng Index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-20.0%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Shanghai SE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Shanghai Composite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-21.7%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Borsa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Italiana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FTSE MIB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-25.2%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0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tx1"/>
                </a:solidFill>
              </a:rPr>
              <a:t>Top 12 Stock Exchanges </a:t>
            </a:r>
            <a:r>
              <a:rPr lang="en-US" sz="2800" b="1" dirty="0" smtClean="0">
                <a:solidFill>
                  <a:schemeClr val="tx1"/>
                </a:solidFill>
              </a:rPr>
              <a:t/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200" i="1" dirty="0" smtClean="0">
                <a:solidFill>
                  <a:schemeClr val="tx1"/>
                </a:solidFill>
              </a:rPr>
              <a:t>2012 Growth</a:t>
            </a:r>
          </a:p>
        </p:txBody>
      </p:sp>
      <p:sp>
        <p:nvSpPr>
          <p:cNvPr id="13387" name="Text Box 4"/>
          <p:cNvSpPr txBox="1">
            <a:spLocks noChangeArrowheads="1"/>
          </p:cNvSpPr>
          <p:nvPr/>
        </p:nvSpPr>
        <p:spPr bwMode="auto">
          <a:xfrm>
            <a:off x="212557" y="6418421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Yahoo! Finance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500964"/>
              </p:ext>
            </p:extLst>
          </p:nvPr>
        </p:nvGraphicFramePr>
        <p:xfrm>
          <a:off x="228600" y="1600200"/>
          <a:ext cx="8610600" cy="4191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0368"/>
                <a:gridCol w="2891657"/>
                <a:gridCol w="2801293"/>
                <a:gridCol w="1807282"/>
              </a:tblGrid>
              <a:tr h="47281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Rank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Exchange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Index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Change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Frankfurt 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DAX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Hong Kong Exchanges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Hang Seng Index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Tokyo 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Nikkei 225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Nasdaq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NASDAQ Composite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Euronext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CAC 40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Swiss Exchange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Swiss Market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Borsa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Italiana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FTSE MIB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NYSE Group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DJI 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London 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FTSE 100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TSX Group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S&amp;P TSX Composite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Shanghai 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Shanghai Composite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4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Bolsa De Madrid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IBEX 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-4.7%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0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914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3366"/>
                </a:solidFill>
              </a:rPr>
              <a:t>S&amp;P Select Sector Performance</a:t>
            </a:r>
            <a:r>
              <a:rPr lang="en-US" sz="2800" b="1" dirty="0" smtClean="0">
                <a:solidFill>
                  <a:srgbClr val="003366"/>
                </a:solidFill>
              </a:rPr>
              <a:t/>
            </a:r>
            <a:br>
              <a:rPr lang="en-US" sz="2800" b="1" dirty="0" smtClean="0">
                <a:solidFill>
                  <a:srgbClr val="003366"/>
                </a:solidFill>
              </a:rPr>
            </a:br>
            <a:r>
              <a:rPr lang="en-US" sz="2200" i="1" dirty="0" smtClean="0">
                <a:solidFill>
                  <a:srgbClr val="003366"/>
                </a:solidFill>
              </a:rPr>
              <a:t>2012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5715000"/>
            <a:ext cx="472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schemeClr val="bg1"/>
                </a:solidFill>
                <a:latin typeface="Arial" pitchFamily="34" charset="0"/>
              </a:rPr>
              <a:t>Source: Dow Jones, Standard &amp; Poor’s</a:t>
            </a:r>
            <a:endParaRPr lang="en-US" sz="1000" i="1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12981910"/>
              </p:ext>
            </p:extLst>
          </p:nvPr>
        </p:nvGraphicFramePr>
        <p:xfrm>
          <a:off x="228600" y="1447800"/>
          <a:ext cx="84582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2557" y="6418421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Dow Jones; Standard &amp; Poor’s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3366"/>
                </a:solidFill>
              </a:rPr>
              <a:t>Fourth Quarter Earnings for Select Corporations</a:t>
            </a:r>
            <a:br>
              <a:rPr lang="en-US" sz="2600" b="1" dirty="0" smtClean="0">
                <a:solidFill>
                  <a:srgbClr val="003366"/>
                </a:solidFill>
              </a:rPr>
            </a:br>
            <a:r>
              <a:rPr lang="en-US" sz="2600" dirty="0" smtClean="0">
                <a:solidFill>
                  <a:srgbClr val="003366"/>
                </a:solidFill>
              </a:rPr>
              <a:t>Earnings per Share</a:t>
            </a:r>
            <a:r>
              <a:rPr lang="en-US" sz="2600" b="1" dirty="0" smtClean="0">
                <a:solidFill>
                  <a:srgbClr val="003366"/>
                </a:solidFill>
              </a:rPr>
              <a:t> </a:t>
            </a:r>
            <a:endParaRPr lang="en-US" sz="2200" i="1" dirty="0" smtClean="0">
              <a:solidFill>
                <a:srgbClr val="003366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8442"/>
              </p:ext>
            </p:extLst>
          </p:nvPr>
        </p:nvGraphicFramePr>
        <p:xfrm>
          <a:off x="152400" y="1524000"/>
          <a:ext cx="8762997" cy="4767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8294"/>
                <a:gridCol w="767440"/>
                <a:gridCol w="990777"/>
                <a:gridCol w="898769"/>
                <a:gridCol w="823872"/>
                <a:gridCol w="224692"/>
                <a:gridCol w="823872"/>
                <a:gridCol w="748974"/>
                <a:gridCol w="973667"/>
                <a:gridCol w="921833"/>
                <a:gridCol w="800807"/>
              </a:tblGrid>
              <a:tr h="9368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Symbol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FFFF"/>
                          </a:solidFill>
                          <a:latin typeface="+mj-lt"/>
                        </a:rPr>
                        <a:t>4Q 2011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FFFFFF"/>
                          </a:solidFill>
                          <a:latin typeface="+mj-lt"/>
                        </a:rPr>
                        <a:t>4Q 2012 Estimated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FFFF"/>
                          </a:solidFill>
                          <a:latin typeface="+mj-lt"/>
                        </a:rPr>
                        <a:t>4Q 2012 Reported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Surprise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Symbol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FFFFFF"/>
                          </a:solidFill>
                          <a:latin typeface="+mj-lt"/>
                        </a:rPr>
                        <a:t>4Q 2011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>
                          <a:solidFill>
                            <a:srgbClr val="FFFFFF"/>
                          </a:solidFill>
                          <a:latin typeface="+mj-lt"/>
                        </a:rPr>
                        <a:t>4Q 2012 Estimated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>
                          <a:solidFill>
                            <a:srgbClr val="FFFFFF"/>
                          </a:solidFill>
                          <a:latin typeface="+mj-lt"/>
                        </a:rPr>
                        <a:t>4Q 2012 Reported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Surprise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BTU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XRX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FCX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GE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AMD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-$0.20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MSFT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MCD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MMM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YHOO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CMG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VFC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$2.32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$3.03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$3.07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STI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COH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DD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VZ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TXN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UPS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UTX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COF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$0.88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-$0.17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  <a:tr h="348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HON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$0.01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CAT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$2.32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$1.69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$1.46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-$0.23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33"/>
                    </a:solidFill>
                  </a:tcPr>
                </a:tc>
              </a:tr>
            </a:tbl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2557" y="6418421"/>
            <a:ext cx="548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dirty="0">
                <a:solidFill>
                  <a:schemeClr val="tx2"/>
                </a:solidFill>
                <a:latin typeface="CG Times"/>
              </a:rPr>
              <a:t>Source:  </a:t>
            </a:r>
            <a:r>
              <a:rPr lang="en-US" sz="1000" dirty="0" smtClean="0">
                <a:solidFill>
                  <a:schemeClr val="tx2"/>
                </a:solidFill>
                <a:latin typeface="CG Times"/>
              </a:rPr>
              <a:t>Dow Jones; Standard &amp; Poor’s</a:t>
            </a:r>
            <a:endParaRPr lang="en-US" sz="1000" dirty="0">
              <a:solidFill>
                <a:schemeClr val="tx2"/>
              </a:solidFill>
              <a:latin typeface="CG Times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1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4" descr="abc_logo_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14573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Line 5"/>
          <p:cNvSpPr>
            <a:spLocks noChangeShapeType="1"/>
          </p:cNvSpPr>
          <p:nvPr/>
        </p:nvSpPr>
        <p:spPr bwMode="auto">
          <a:xfrm>
            <a:off x="0" y="160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27" name="Rectangle 2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Red Card/</a:t>
            </a:r>
            <a:br>
              <a:rPr lang="en-US" b="1" dirty="0" smtClean="0"/>
            </a:br>
            <a:r>
              <a:rPr lang="en-US" b="1" dirty="0" smtClean="0"/>
              <a:t>Pink Slip</a:t>
            </a:r>
          </a:p>
        </p:txBody>
      </p:sp>
      <p:sp>
        <p:nvSpPr>
          <p:cNvPr id="52228" name="Line 30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29" name="Rectangle 3"/>
          <p:cNvSpPr>
            <a:spLocks noChangeArrowheads="1"/>
          </p:cNvSpPr>
          <p:nvPr/>
        </p:nvSpPr>
        <p:spPr bwMode="auto">
          <a:xfrm>
            <a:off x="838200" y="685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16202</TotalTime>
  <Words>2108</Words>
  <Application>Microsoft Office PowerPoint</Application>
  <PresentationFormat>On-screen Show (4:3)</PresentationFormat>
  <Paragraphs>971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Default Design</vt:lpstr>
      <vt:lpstr> Going Up for the Rebound  </vt:lpstr>
      <vt:lpstr> First Pitch</vt:lpstr>
      <vt:lpstr>Historic and Projected World Output Growth  2004 through 2014*</vt:lpstr>
      <vt:lpstr>Estimated Growth in Output by Select Global Areas 2013 Projected</vt:lpstr>
      <vt:lpstr>Top 12 Stock Exchanges  2011 Growth</vt:lpstr>
      <vt:lpstr>Top 12 Stock Exchanges  2012 Growth</vt:lpstr>
      <vt:lpstr>S&amp;P Select Sector Performance 2012</vt:lpstr>
      <vt:lpstr>Fourth Quarter Earnings for Select Corporations Earnings per Share </vt:lpstr>
      <vt:lpstr>  Red Card/ Pink Slip</vt:lpstr>
      <vt:lpstr>Recession Watch as of April 2013</vt:lpstr>
      <vt:lpstr>Industrial Production January 2001 through March 2013</vt:lpstr>
      <vt:lpstr>Gross Domestic Product 1990Q1 through 2013Q1</vt:lpstr>
      <vt:lpstr>Net Change in U.S. Jobs, BLS January 2002 through March 2013</vt:lpstr>
      <vt:lpstr>National Nonfarm Employment by Industry Sector March 2013 v. March 2012</vt:lpstr>
      <vt:lpstr>National Construction Employment  Monthly Net Change January 2002 through March 2013</vt:lpstr>
      <vt:lpstr>Employment Growth, U.S. States (SA)   March 2013 v. March 2012 Percent Change</vt:lpstr>
      <vt:lpstr>State-by-state Growth in Construction Jobs March 2013 v. March 2012</vt:lpstr>
      <vt:lpstr>Alabama Nonfarm Employment by Industry Sector Groups (SA) March 2013 v. March 2012 Absolute Change</vt:lpstr>
      <vt:lpstr>Birmingham-Hoover MSA Nonfarm Employment by Industry Sector Groups (NSA) March 2013 v. March 2012 Absolute Change</vt:lpstr>
      <vt:lpstr>Huntsville MSA Nonfarm Employment by Industry Sector Groups (NSA) March 2013 v. March 2012 Absolute Change</vt:lpstr>
      <vt:lpstr>Alabama Construction Employment Breakdown January 2007 through March 2013</vt:lpstr>
      <vt:lpstr>Unemployment Rates, U.S. States (SA)  March 2013</vt:lpstr>
      <vt:lpstr>Unemployment Rates, Selected Large Metros (NSA) February 2013</vt:lpstr>
      <vt:lpstr> Pad Save</vt:lpstr>
      <vt:lpstr>15-Year &amp; 30-Year Fixed Mortgage Rates  January 1995 through March 2013</vt:lpstr>
      <vt:lpstr>U.S. New Home Sales January 1999 through March 2013</vt:lpstr>
      <vt:lpstr>U.S. Housing Starts January 1999 through March 2013</vt:lpstr>
      <vt:lpstr>ABC’s National Construction Backlog Indicator (CBI) Average 2009Q1 through 2012Q4</vt:lpstr>
      <vt:lpstr>Architecture Billings Index December 2007 through March 2013</vt:lpstr>
      <vt:lpstr>Nonresidential Construction Put-in-Place July 2006 through February 2013</vt:lpstr>
      <vt:lpstr>National Nonresidential Construction Spending by Subsector  February 2013 v. February 2012</vt:lpstr>
      <vt:lpstr>Large Construction Project Underway</vt:lpstr>
      <vt:lpstr>Inputs to Construction PPI January 2001 - March 2013</vt:lpstr>
      <vt:lpstr>Key Commodity Prices January 2001 - March 2013</vt:lpstr>
      <vt:lpstr>Conference Board Leading Economic Indicators Index August 2007 through March 2013</vt:lpstr>
      <vt:lpstr>Fourth Quarter</vt:lpstr>
    </vt:vector>
  </TitlesOfParts>
  <Company>Associated Builders and Contractors,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Title</dc:title>
  <dc:creator>Alex Aderton</dc:creator>
  <cp:lastModifiedBy>Donna Puglisi</cp:lastModifiedBy>
  <cp:revision>1406</cp:revision>
  <dcterms:created xsi:type="dcterms:W3CDTF">2007-05-10T18:09:06Z</dcterms:created>
  <dcterms:modified xsi:type="dcterms:W3CDTF">2013-05-13T15:31:02Z</dcterms:modified>
</cp:coreProperties>
</file>